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58"/>
  </p:notesMasterIdLst>
  <p:sldIdLst>
    <p:sldId id="256" r:id="rId3"/>
    <p:sldId id="3323" r:id="rId4"/>
    <p:sldId id="3322" r:id="rId5"/>
    <p:sldId id="3321" r:id="rId6"/>
    <p:sldId id="2570" r:id="rId7"/>
    <p:sldId id="3002" r:id="rId8"/>
    <p:sldId id="275" r:id="rId9"/>
    <p:sldId id="3324" r:id="rId10"/>
    <p:sldId id="257" r:id="rId11"/>
    <p:sldId id="258" r:id="rId12"/>
    <p:sldId id="259" r:id="rId13"/>
    <p:sldId id="261" r:id="rId14"/>
    <p:sldId id="263" r:id="rId15"/>
    <p:sldId id="265" r:id="rId16"/>
    <p:sldId id="267" r:id="rId17"/>
    <p:sldId id="269" r:id="rId18"/>
    <p:sldId id="271" r:id="rId19"/>
    <p:sldId id="272" r:id="rId20"/>
    <p:sldId id="273" r:id="rId21"/>
    <p:sldId id="274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706" r:id="rId34"/>
    <p:sldId id="2705" r:id="rId35"/>
    <p:sldId id="2703" r:id="rId36"/>
    <p:sldId id="2704" r:id="rId37"/>
    <p:sldId id="482" r:id="rId38"/>
    <p:sldId id="2708" r:id="rId39"/>
    <p:sldId id="2709" r:id="rId40"/>
    <p:sldId id="2710" r:id="rId41"/>
    <p:sldId id="2711" r:id="rId42"/>
    <p:sldId id="2712" r:id="rId43"/>
    <p:sldId id="2713" r:id="rId44"/>
    <p:sldId id="2714" r:id="rId45"/>
    <p:sldId id="2717" r:id="rId46"/>
    <p:sldId id="2716" r:id="rId47"/>
    <p:sldId id="2720" r:id="rId48"/>
    <p:sldId id="2718" r:id="rId49"/>
    <p:sldId id="2719" r:id="rId50"/>
    <p:sldId id="2721" r:id="rId51"/>
    <p:sldId id="2997" r:id="rId52"/>
    <p:sldId id="2998" r:id="rId53"/>
    <p:sldId id="2999" r:id="rId54"/>
    <p:sldId id="3000" r:id="rId55"/>
    <p:sldId id="3001" r:id="rId56"/>
    <p:sldId id="3320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62178F0-60FA-4F91-9612-0AE72F214786}">
          <p14:sldIdLst>
            <p14:sldId id="256"/>
            <p14:sldId id="3323"/>
            <p14:sldId id="3322"/>
            <p14:sldId id="3321"/>
            <p14:sldId id="2570"/>
            <p14:sldId id="3002"/>
          </p14:sldIdLst>
        </p14:section>
        <p14:section name="About Interface" id="{18CE3C1F-C3DC-48E0-82F1-3C4371DC8A12}">
          <p14:sldIdLst>
            <p14:sldId id="275"/>
            <p14:sldId id="3324"/>
            <p14:sldId id="257"/>
            <p14:sldId id="258"/>
            <p14:sldId id="259"/>
            <p14:sldId id="261"/>
            <p14:sldId id="263"/>
            <p14:sldId id="265"/>
            <p14:sldId id="267"/>
            <p14:sldId id="269"/>
            <p14:sldId id="271"/>
            <p14:sldId id="272"/>
            <p14:sldId id="273"/>
            <p14:sldId id="274"/>
          </p14:sldIdLst>
        </p14:section>
        <p14:section name="About File Tab" id="{38F86B72-BD6B-4E43-9B1C-D70F3A0DFB1C}">
          <p14:sldIdLst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</p14:sldIdLst>
        </p14:section>
        <p14:section name="About Formatting" id="{725F419B-AFF5-481A-9668-2FFB7AF757D6}">
          <p14:sldIdLst>
            <p14:sldId id="2706"/>
            <p14:sldId id="2705"/>
            <p14:sldId id="2703"/>
            <p14:sldId id="2704"/>
            <p14:sldId id="482"/>
            <p14:sldId id="2708"/>
            <p14:sldId id="2709"/>
            <p14:sldId id="2710"/>
            <p14:sldId id="2711"/>
            <p14:sldId id="2712"/>
            <p14:sldId id="2713"/>
          </p14:sldIdLst>
        </p14:section>
        <p14:section name="About Page Layout" id="{0D93D999-0487-4036-8325-6854127DDECF}">
          <p14:sldIdLst>
            <p14:sldId id="2714"/>
            <p14:sldId id="2717"/>
            <p14:sldId id="2716"/>
            <p14:sldId id="2720"/>
            <p14:sldId id="2718"/>
            <p14:sldId id="2719"/>
            <p14:sldId id="2721"/>
            <p14:sldId id="2997"/>
            <p14:sldId id="2998"/>
            <p14:sldId id="2999"/>
            <p14:sldId id="3000"/>
            <p14:sldId id="3001"/>
          </p14:sldIdLst>
        </p14:section>
        <p14:section name="End of presentation" id="{6A4BDE49-AAB2-46B3-A228-5F5D937F958B}">
          <p14:sldIdLst>
            <p14:sldId id="33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2A4F87"/>
    <a:srgbClr val="7A7574"/>
    <a:srgbClr val="D5D5D5"/>
    <a:srgbClr val="F3F3F3"/>
    <a:srgbClr val="FFFFFF"/>
    <a:srgbClr val="4472C4"/>
    <a:srgbClr val="73777A"/>
    <a:srgbClr val="926F00"/>
    <a:srgbClr val="F3F2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2460" autoAdjust="0"/>
  </p:normalViewPr>
  <p:slideViewPr>
    <p:cSldViewPr snapToGrid="0">
      <p:cViewPr varScale="1">
        <p:scale>
          <a:sx n="64" d="100"/>
          <a:sy n="64" d="100"/>
        </p:scale>
        <p:origin x="900" y="60"/>
      </p:cViewPr>
      <p:guideLst>
        <p:guide orient="horz" pos="2160"/>
        <p:guide pos="2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CF47E4-5A15-4E9B-B7D2-8DC2F626EF3A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020EE5-A7C2-4E95-9648-14844158F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57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020EE5-A7C2-4E95-9648-14844158F48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974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8C80DC-ECB3-4E1A-B8CB-70ADC9268D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7908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90DBB-E05D-4D0A-A739-E97EE12B42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519231-B96B-4142-82A3-2930A9119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0B20B-5FDF-4DF6-8E6D-53ABE86F6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5573E-7A85-4BF8-8222-8061D5BA8303}" type="datetime1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6DDE7-3A25-40C7-B53A-3F27A7AF0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Academic Operations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908A5-9552-4383-9867-7CC1D6291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37896-A015-438D-8D63-2E5BA7775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733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BB87B-2907-4950-880D-3493E0CD7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46236E-0766-4B57-A949-986995843E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BE348-DC47-4878-B8F2-9C77213F2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C885C-3685-430E-8F69-4BB56E1D2215}" type="datetime1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130F1-D56C-450C-9400-58ED0EBF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Academic Operations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B1E57-3574-47E7-B3CB-FE33F4F46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37896-A015-438D-8D63-2E5BA7775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54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5C89F0-6CAE-4159-A3A0-427A658CC1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D92038-0C4E-4F4C-84C8-8BF9328413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A53DB-4D2D-4619-95FF-67B6A0B79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7AD9C-DE11-405C-8813-AC87C943F5A7}" type="datetime1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486F9-01A1-4296-AD4B-B46914E8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Academic Operations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55711-90D1-4663-85DF-CB1994A29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37896-A015-438D-8D63-2E5BA7775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08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75FE2-80A3-4A5D-BB45-594F6AC2092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6/8/2022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Department of Academic Operations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436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E488C-B460-448A-871A-8AA44188A88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6/8/2022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Department of Academic Operations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7346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A2444-8CB2-47CE-9BC1-AC3F32494E6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6/8/2022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Department of Academic Operations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1557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6707B-560C-4E14-9DD2-D55868AC4AD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6/8/2022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Department of Academic Operations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8058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3FA3C-9F65-4863-A733-6A6219F706E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6/8/2022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Department of Academic Operations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7523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56FE5-71ED-4DBB-9F3F-70EB045C3C5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6/8/2022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Department of Academic Operations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079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0544-705D-4954-B9D7-7F8D0208428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6/8/2022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Department of Academic Operations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8411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098DB-06CE-4E65-A37B-29E30FDACBA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6/8/2022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Department of Academic Operations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967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1432D-32AE-414F-B6B4-E0E7BD896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B9161-06FA-42D6-8B4C-3DE309015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942BA-0A40-4F5E-AE5E-2B0AA72B8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EA354-8E9C-4718-A105-00BC6B9FA8F1}" type="datetime1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DDB51-9BCD-452D-A3E0-5778EDB5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Academic Operations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2B332-0B66-4707-8ECE-DB9523E8C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37896-A015-438D-8D63-2E5BA7775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413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404EA-854F-44A5-B9CA-54E5C9D196B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6/8/2022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Department of Academic Operations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9015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42BF2-2C17-4DEC-A425-4E2F2F0D787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6/8/2022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Department of Academic Operations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6065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91655-1713-438A-8EF9-766C44B3EDC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6/8/2022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Department of Academic Operations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97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DFB4-6707-4A2C-B559-809ED4BCE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0CFDB2-FAF2-4550-9C3F-EF91761E3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1E4E6-FBD4-4A80-B668-E4142FF68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1CA25-933B-413C-809C-326282C32617}" type="datetime1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A53DF-705B-4A4F-9337-5AD43B6CF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Academic Operations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43025-DE09-4279-80C5-DF45B2037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37896-A015-438D-8D63-2E5BA7775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35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91FB4-29E3-4D73-851C-1DB10D88D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E9D53-25FE-4244-8F1E-7F871C8851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C38034-32C6-4E93-99F9-DEB3C55ADB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1B8C7-C6E2-4709-8260-E4D97D0C1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10BC-0E39-434F-96AB-66F0BE168A27}" type="datetime1">
              <a:rPr lang="en-US" smtClean="0"/>
              <a:t>6/8/2022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17D1DE-33F3-40C7-B288-8E16ECB63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Academic Operations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5540F2-2A65-48B3-9D51-DE260E7B5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37896-A015-438D-8D63-2E5BA7775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286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0AECE-6121-46EF-8DC9-A94AD87B9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C7B15-D26A-4B91-B0B4-886964D6A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A10A54-7C4C-4FF1-B59D-A3EC24EE0B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F3D4A4-C5EB-405A-8158-E671D1A0A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10B707-FD8F-4EA6-A0FA-171D15995C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E8F924-AC1A-4ABB-AF52-DA6956189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A229-CCF2-48E4-B094-F6322DDED76C}" type="datetime1">
              <a:rPr lang="en-US" smtClean="0"/>
              <a:t>6/8/2022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886036-60EB-401B-B7D1-7D28205A2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Academic Operations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A69A05-8376-48D9-B982-BF5780B05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37896-A015-438D-8D63-2E5BA7775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980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91A36-AC54-4A25-A52D-3C67A7BB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5C565A-23FD-4508-9AF0-3ED43BD50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AFE38-6901-4567-B2C0-640C2CE57DFB}" type="datetime1">
              <a:rPr lang="en-US" smtClean="0"/>
              <a:t>6/8/2022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80B471-BD51-4FBA-9A3D-BC6FC2972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Academic Operations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99295A-99BA-4923-99CC-154E0C4E4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37896-A015-438D-8D63-2E5BA7775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04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48D2D2-DEEC-4F85-B77A-E9B4BC4F7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84F88-B3C8-47C5-9016-045B58FDC34B}" type="datetime1">
              <a:rPr lang="en-US" smtClean="0"/>
              <a:t>6/8/2022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CD92D6-1949-48DC-9C7E-5A736807C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Academic Operations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6D9E9-320C-48FA-A56E-0F7D24CD4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37896-A015-438D-8D63-2E5BA7775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68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47587-B163-43FE-8531-C0081F1ED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379B9-4D22-4BFD-9FDB-DBA2A55DF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179DB5-EC1B-4BE7-818E-12335873C5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C082B1-C601-4E70-8CD3-D124F51E6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D40BB-2B96-43F6-80DF-A0D4DD0FFFE5}" type="datetime1">
              <a:rPr lang="en-US" smtClean="0"/>
              <a:t>6/8/2022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5CF4A8-5F67-4A29-8AEE-24146B0D9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Academic Operations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B490EA-626E-4A94-9BEF-0352A7785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37896-A015-438D-8D63-2E5BA7775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746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3D3A7-FB2A-4D26-8D7F-E5DB3B82D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1E648A-FF85-4522-9B3B-493786BEA4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E40722-2140-4E23-ADFF-34DD31B64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6EC6E0-A42A-45E4-933A-1F0AB3F93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1C3BE-E3D0-48F8-8FAE-1C7FD23117FD}" type="datetime1">
              <a:rPr lang="en-US" smtClean="0"/>
              <a:t>6/8/2022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B56323-B1F9-4719-A8DB-3C374F262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Academic Operations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F454F5-A5CF-4836-8C3D-321046A59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37896-A015-438D-8D63-2E5BA7775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666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EF2B2E-B1C7-4787-9CFA-1D76C18ED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4DE15-572E-42CC-8E3F-BE402F07A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9C979-486B-4B8E-9184-CF16B466A7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51A9F-7377-4CB4-AF61-DBFBA8A59CBB}" type="datetime1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D2BFB-3EB5-4A78-BA27-61C4617FBC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Department of Academic Operations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38675-BA9C-448C-B4A5-DDAC054E8D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37896-A015-438D-8D63-2E5BA7775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972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FC81B0-7B82-416E-9F5C-41EDF572604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6/8/2022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Department of Academic Operations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657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slide" Target="slide4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2.png"/><Relationship Id="rId7" Type="http://schemas.openxmlformats.org/officeDocument/2006/relationships/image" Target="../media/image4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2.png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2.png"/><Relationship Id="rId7" Type="http://schemas.openxmlformats.org/officeDocument/2006/relationships/image" Target="../media/image5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2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slide" Target="slide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.png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.png"/><Relationship Id="rId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.png"/><Relationship Id="rId3" Type="http://schemas.openxmlformats.org/officeDocument/2006/relationships/image" Target="../media/image15.png"/><Relationship Id="rId7" Type="http://schemas.openxmlformats.org/officeDocument/2006/relationships/slide" Target="slide7.xml"/><Relationship Id="rId12" Type="http://schemas.openxmlformats.org/officeDocument/2006/relationships/slide" Target="slide4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3.png"/><Relationship Id="rId5" Type="http://schemas.openxmlformats.org/officeDocument/2006/relationships/image" Target="../media/image17.png"/><Relationship Id="rId10" Type="http://schemas.openxmlformats.org/officeDocument/2006/relationships/slide" Target="slide32.xml"/><Relationship Id="rId4" Type="http://schemas.openxmlformats.org/officeDocument/2006/relationships/image" Target="../media/image16.png"/><Relationship Id="rId9" Type="http://schemas.openxmlformats.org/officeDocument/2006/relationships/slide" Target="slide2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ulti-coloured dialogue boxes">
            <a:extLst>
              <a:ext uri="{FF2B5EF4-FFF2-40B4-BE49-F238E27FC236}">
                <a16:creationId xmlns:a16="http://schemas.microsoft.com/office/drawing/2014/main" id="{CB8D7083-7DB7-572C-B11F-504B2758E9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1158" r="-1" b="6242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CE285-6689-4968-99CB-31941354B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Essentials of Microsoft Word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D0105D-1064-4D42-B8C6-A40A394C94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692096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From Basics to Advance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EE2B92-E236-FDBF-D828-455B1ECC9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15" y="389033"/>
            <a:ext cx="3252865" cy="114073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F3057C9-3FBE-AB4B-9ED6-52DC7569575D}"/>
              </a:ext>
            </a:extLst>
          </p:cNvPr>
          <p:cNvSpPr/>
          <p:nvPr/>
        </p:nvSpPr>
        <p:spPr>
          <a:xfrm>
            <a:off x="8217795" y="6135624"/>
            <a:ext cx="3971155" cy="50216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Department of Academic Operations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286D58-37CA-AA8D-97E4-679F3CCA3E55}"/>
              </a:ext>
            </a:extLst>
          </p:cNvPr>
          <p:cNvSpPr/>
          <p:nvPr/>
        </p:nvSpPr>
        <p:spPr>
          <a:xfrm>
            <a:off x="8217795" y="6115050"/>
            <a:ext cx="161707" cy="545306"/>
          </a:xfrm>
          <a:custGeom>
            <a:avLst/>
            <a:gdLst>
              <a:gd name="connsiteX0" fmla="*/ 0 w 161707"/>
              <a:gd name="connsiteY0" fmla="*/ 0 h 502160"/>
              <a:gd name="connsiteX1" fmla="*/ 161707 w 161707"/>
              <a:gd name="connsiteY1" fmla="*/ 0 h 502160"/>
              <a:gd name="connsiteX2" fmla="*/ 161707 w 161707"/>
              <a:gd name="connsiteY2" fmla="*/ 502160 h 502160"/>
              <a:gd name="connsiteX3" fmla="*/ 0 w 161707"/>
              <a:gd name="connsiteY3" fmla="*/ 502160 h 502160"/>
              <a:gd name="connsiteX4" fmla="*/ 0 w 161707"/>
              <a:gd name="connsiteY4" fmla="*/ 0 h 502160"/>
              <a:gd name="connsiteX0" fmla="*/ 0 w 161707"/>
              <a:gd name="connsiteY0" fmla="*/ 0 h 502160"/>
              <a:gd name="connsiteX1" fmla="*/ 161707 w 161707"/>
              <a:gd name="connsiteY1" fmla="*/ 0 h 502160"/>
              <a:gd name="connsiteX2" fmla="*/ 118844 w 161707"/>
              <a:gd name="connsiteY2" fmla="*/ 502160 h 502160"/>
              <a:gd name="connsiteX3" fmla="*/ 0 w 161707"/>
              <a:gd name="connsiteY3" fmla="*/ 502160 h 502160"/>
              <a:gd name="connsiteX4" fmla="*/ 0 w 161707"/>
              <a:gd name="connsiteY4" fmla="*/ 0 h 50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707" h="502160">
                <a:moveTo>
                  <a:pt x="0" y="0"/>
                </a:moveTo>
                <a:lnTo>
                  <a:pt x="161707" y="0"/>
                </a:lnTo>
                <a:lnTo>
                  <a:pt x="118844" y="502160"/>
                </a:lnTo>
                <a:lnTo>
                  <a:pt x="0" y="502160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2190FAD-4983-4520-D87B-C27FD5F6EF21}"/>
              </a:ext>
            </a:extLst>
          </p:cNvPr>
          <p:cNvSpPr/>
          <p:nvPr/>
        </p:nvSpPr>
        <p:spPr>
          <a:xfrm>
            <a:off x="4299679" y="5291528"/>
            <a:ext cx="3592643" cy="631575"/>
          </a:xfrm>
          <a:prstGeom prst="roundRect">
            <a:avLst/>
          </a:prstGeom>
          <a:solidFill>
            <a:srgbClr val="73777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Module 1: Preliminary</a:t>
            </a:r>
          </a:p>
        </p:txBody>
      </p:sp>
    </p:spTree>
    <p:extLst>
      <p:ext uri="{BB962C8B-B14F-4D97-AF65-F5344CB8AC3E}">
        <p14:creationId xmlns:p14="http://schemas.microsoft.com/office/powerpoint/2010/main" val="3949621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8" grpId="0" build="p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8" name="Picture 37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D2B3061-8803-4A68-AF9E-CD82BDCA6A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3" b="5364"/>
          <a:stretch/>
        </p:blipFill>
        <p:spPr>
          <a:xfrm>
            <a:off x="481660" y="162960"/>
            <a:ext cx="11798300" cy="6532081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23F8667-8635-466B-B136-DB6C0AF75D03}"/>
              </a:ext>
            </a:extLst>
          </p:cNvPr>
          <p:cNvSpPr/>
          <p:nvPr/>
        </p:nvSpPr>
        <p:spPr>
          <a:xfrm>
            <a:off x="5193412" y="1048327"/>
            <a:ext cx="2384425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Quick Access Tool Bar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19FA3D4F-F231-4C11-AE13-20305EEBEC6D}"/>
              </a:ext>
            </a:extLst>
          </p:cNvPr>
          <p:cNvSpPr/>
          <p:nvPr/>
        </p:nvSpPr>
        <p:spPr>
          <a:xfrm>
            <a:off x="5569649" y="2572888"/>
            <a:ext cx="1631950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Ribbon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4281D5D9-7578-4852-ADD2-E5FC6C19329C}"/>
              </a:ext>
            </a:extLst>
          </p:cNvPr>
          <p:cNvSpPr/>
          <p:nvPr/>
        </p:nvSpPr>
        <p:spPr>
          <a:xfrm>
            <a:off x="5717287" y="2064701"/>
            <a:ext cx="1336675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Title Bar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A5637338-E0AF-4C83-B691-F3AE3F51A379}"/>
              </a:ext>
            </a:extLst>
          </p:cNvPr>
          <p:cNvSpPr/>
          <p:nvPr/>
        </p:nvSpPr>
        <p:spPr>
          <a:xfrm>
            <a:off x="5324865" y="4605636"/>
            <a:ext cx="2121518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Document Window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A713B84C-AE57-4E37-9D20-A16184A52E7A}"/>
              </a:ext>
            </a:extLst>
          </p:cNvPr>
          <p:cNvSpPr/>
          <p:nvPr/>
        </p:nvSpPr>
        <p:spPr>
          <a:xfrm>
            <a:off x="5560578" y="3081075"/>
            <a:ext cx="1650093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Insertion Point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70B393D5-020C-4590-A314-853A5A0595D4}"/>
              </a:ext>
            </a:extLst>
          </p:cNvPr>
          <p:cNvSpPr/>
          <p:nvPr/>
        </p:nvSpPr>
        <p:spPr>
          <a:xfrm>
            <a:off x="5569649" y="5953585"/>
            <a:ext cx="1631950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Status Bar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492ED0B0-B7B1-4BF5-9423-C6F2A9D43E10}"/>
              </a:ext>
            </a:extLst>
          </p:cNvPr>
          <p:cNvSpPr/>
          <p:nvPr/>
        </p:nvSpPr>
        <p:spPr>
          <a:xfrm>
            <a:off x="5560578" y="3589262"/>
            <a:ext cx="1650093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Scroll Bar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BADEDF40-F489-41A6-B80F-1E619D407512}"/>
              </a:ext>
            </a:extLst>
          </p:cNvPr>
          <p:cNvSpPr/>
          <p:nvPr/>
        </p:nvSpPr>
        <p:spPr>
          <a:xfrm>
            <a:off x="5560578" y="4097449"/>
            <a:ext cx="1650093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Ruler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5258C1C2-0EE2-4EE1-A597-9F80F15D4636}"/>
              </a:ext>
            </a:extLst>
          </p:cNvPr>
          <p:cNvSpPr/>
          <p:nvPr/>
        </p:nvSpPr>
        <p:spPr>
          <a:xfrm>
            <a:off x="5502999" y="1556514"/>
            <a:ext cx="1765251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 Stop Control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F4B13341-B41F-4862-8115-2ED1D6C6D4E8}"/>
              </a:ext>
            </a:extLst>
          </p:cNvPr>
          <p:cNvSpPr/>
          <p:nvPr/>
        </p:nvSpPr>
        <p:spPr>
          <a:xfrm>
            <a:off x="5388328" y="5113823"/>
            <a:ext cx="1994592" cy="797260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 Shortcut &amp;</a:t>
            </a:r>
          </a:p>
          <a:p>
            <a:pPr algn="ctr"/>
            <a:r>
              <a:rPr lang="en-US" dirty="0"/>
              <a:t>Zoom Control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8897997F-FC45-4F25-9709-40C6F0195F3D}"/>
              </a:ext>
            </a:extLst>
          </p:cNvPr>
          <p:cNvSpPr/>
          <p:nvPr/>
        </p:nvSpPr>
        <p:spPr>
          <a:xfrm>
            <a:off x="5569649" y="4097449"/>
            <a:ext cx="1650093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31357A-9908-7FF4-2740-B377C3062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3410" y="6356350"/>
            <a:ext cx="4114800" cy="365125"/>
          </a:xfrm>
        </p:spPr>
        <p:txBody>
          <a:bodyPr/>
          <a:lstStyle/>
          <a:p>
            <a:r>
              <a:rPr lang="en-US"/>
              <a:t>Department of Academic Operations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47AE8CF-274B-40EC-8A8A-382E301B571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482033" y="6035054"/>
            <a:ext cx="1832384" cy="64259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4AA90D-ABEA-1E8B-F912-336F1A33A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5410" y="6356350"/>
            <a:ext cx="2743200" cy="365125"/>
          </a:xfrm>
        </p:spPr>
        <p:txBody>
          <a:bodyPr/>
          <a:lstStyle/>
          <a:p>
            <a:fld id="{2BF37896-A015-438D-8D63-2E5BA7775478}" type="slidenum">
              <a:rPr lang="en-US" smtClean="0"/>
              <a:t>10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D93029-57A5-9706-32C8-24C24423BF9D}"/>
              </a:ext>
            </a:extLst>
          </p:cNvPr>
          <p:cNvSpPr/>
          <p:nvPr/>
        </p:nvSpPr>
        <p:spPr>
          <a:xfrm>
            <a:off x="9025585" y="179805"/>
            <a:ext cx="1397000" cy="282322"/>
          </a:xfrm>
          <a:prstGeom prst="rect">
            <a:avLst/>
          </a:prstGeom>
          <a:solidFill>
            <a:srgbClr val="2A4F87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77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8" name="Picture 37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D2B3061-8803-4A68-AF9E-CD82BDCA6A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3" b="5364"/>
          <a:stretch/>
        </p:blipFill>
        <p:spPr>
          <a:xfrm>
            <a:off x="482600" y="162960"/>
            <a:ext cx="11798300" cy="6532081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23F8667-8635-466B-B136-DB6C0AF75D03}"/>
              </a:ext>
            </a:extLst>
          </p:cNvPr>
          <p:cNvSpPr/>
          <p:nvPr/>
        </p:nvSpPr>
        <p:spPr>
          <a:xfrm>
            <a:off x="352477" y="43076"/>
            <a:ext cx="2384425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Quick Access Tool Bar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19FA3D4F-F231-4C11-AE13-20305EEBEC6D}"/>
              </a:ext>
            </a:extLst>
          </p:cNvPr>
          <p:cNvSpPr/>
          <p:nvPr/>
        </p:nvSpPr>
        <p:spPr>
          <a:xfrm>
            <a:off x="5570589" y="2572888"/>
            <a:ext cx="1631950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Ribbon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4281D5D9-7578-4852-ADD2-E5FC6C19329C}"/>
              </a:ext>
            </a:extLst>
          </p:cNvPr>
          <p:cNvSpPr/>
          <p:nvPr/>
        </p:nvSpPr>
        <p:spPr>
          <a:xfrm>
            <a:off x="5718227" y="2064701"/>
            <a:ext cx="1336675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Title Bar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A5637338-E0AF-4C83-B691-F3AE3F51A379}"/>
              </a:ext>
            </a:extLst>
          </p:cNvPr>
          <p:cNvSpPr/>
          <p:nvPr/>
        </p:nvSpPr>
        <p:spPr>
          <a:xfrm>
            <a:off x="5325805" y="4605636"/>
            <a:ext cx="2121518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Document Window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A713B84C-AE57-4E37-9D20-A16184A52E7A}"/>
              </a:ext>
            </a:extLst>
          </p:cNvPr>
          <p:cNvSpPr/>
          <p:nvPr/>
        </p:nvSpPr>
        <p:spPr>
          <a:xfrm>
            <a:off x="5561518" y="3081075"/>
            <a:ext cx="1650093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Insertion Point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70B393D5-020C-4590-A314-853A5A0595D4}"/>
              </a:ext>
            </a:extLst>
          </p:cNvPr>
          <p:cNvSpPr/>
          <p:nvPr/>
        </p:nvSpPr>
        <p:spPr>
          <a:xfrm>
            <a:off x="5570589" y="5953585"/>
            <a:ext cx="1631950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Status Bar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492ED0B0-B7B1-4BF5-9423-C6F2A9D43E10}"/>
              </a:ext>
            </a:extLst>
          </p:cNvPr>
          <p:cNvSpPr/>
          <p:nvPr/>
        </p:nvSpPr>
        <p:spPr>
          <a:xfrm>
            <a:off x="5561518" y="3589262"/>
            <a:ext cx="1650093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Scroll Bar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BADEDF40-F489-41A6-B80F-1E619D407512}"/>
              </a:ext>
            </a:extLst>
          </p:cNvPr>
          <p:cNvSpPr/>
          <p:nvPr/>
        </p:nvSpPr>
        <p:spPr>
          <a:xfrm>
            <a:off x="5561518" y="4097449"/>
            <a:ext cx="1650093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Ruler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5258C1C2-0EE2-4EE1-A597-9F80F15D4636}"/>
              </a:ext>
            </a:extLst>
          </p:cNvPr>
          <p:cNvSpPr/>
          <p:nvPr/>
        </p:nvSpPr>
        <p:spPr>
          <a:xfrm>
            <a:off x="5503939" y="1556514"/>
            <a:ext cx="1765251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 Stop Control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F4B13341-B41F-4862-8115-2ED1D6C6D4E8}"/>
              </a:ext>
            </a:extLst>
          </p:cNvPr>
          <p:cNvSpPr/>
          <p:nvPr/>
        </p:nvSpPr>
        <p:spPr>
          <a:xfrm>
            <a:off x="5389268" y="5113823"/>
            <a:ext cx="1994592" cy="797260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 Shortcut &amp;</a:t>
            </a:r>
          </a:p>
          <a:p>
            <a:pPr algn="ctr"/>
            <a:r>
              <a:rPr lang="en-US" dirty="0"/>
              <a:t>Zoom Control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52A19E9-39D0-4E75-8D9A-2602CF8CC652}"/>
              </a:ext>
            </a:extLst>
          </p:cNvPr>
          <p:cNvSpPr/>
          <p:nvPr/>
        </p:nvSpPr>
        <p:spPr>
          <a:xfrm>
            <a:off x="5570589" y="4097449"/>
            <a:ext cx="1650093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D78F86-099E-F8E1-9877-BC7235015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4350" y="6356350"/>
            <a:ext cx="4114800" cy="365125"/>
          </a:xfrm>
        </p:spPr>
        <p:txBody>
          <a:bodyPr/>
          <a:lstStyle/>
          <a:p>
            <a:r>
              <a:rPr lang="en-US"/>
              <a:t>Department of Academic Operations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DEB4D50-5388-4D4A-A1FD-29D018E8D41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482973" y="6035054"/>
            <a:ext cx="1832384" cy="64259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BAC718-61F3-3A44-CB79-25B4949B7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6350" y="6356350"/>
            <a:ext cx="2743200" cy="365125"/>
          </a:xfrm>
        </p:spPr>
        <p:txBody>
          <a:bodyPr/>
          <a:lstStyle/>
          <a:p>
            <a:fld id="{2BF37896-A015-438D-8D63-2E5BA7775478}" type="slidenum">
              <a:rPr lang="en-US" smtClean="0"/>
              <a:t>11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37A664-7C40-65CC-382B-ABE2D4BB8E85}"/>
              </a:ext>
            </a:extLst>
          </p:cNvPr>
          <p:cNvSpPr/>
          <p:nvPr/>
        </p:nvSpPr>
        <p:spPr>
          <a:xfrm>
            <a:off x="9026525" y="179805"/>
            <a:ext cx="1397000" cy="282322"/>
          </a:xfrm>
          <a:prstGeom prst="rect">
            <a:avLst/>
          </a:prstGeom>
          <a:solidFill>
            <a:srgbClr val="2A4F87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428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8" name="Picture 37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D2B3061-8803-4A68-AF9E-CD82BDCA6A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3" b="5364"/>
          <a:stretch/>
        </p:blipFill>
        <p:spPr>
          <a:xfrm>
            <a:off x="482600" y="162960"/>
            <a:ext cx="11798300" cy="6532081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23F8667-8635-466B-B136-DB6C0AF75D03}"/>
              </a:ext>
            </a:extLst>
          </p:cNvPr>
          <p:cNvSpPr/>
          <p:nvPr/>
        </p:nvSpPr>
        <p:spPr>
          <a:xfrm>
            <a:off x="352477" y="43076"/>
            <a:ext cx="2384425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Quick Access Tool Bar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19FA3D4F-F231-4C11-AE13-20305EEBEC6D}"/>
              </a:ext>
            </a:extLst>
          </p:cNvPr>
          <p:cNvSpPr/>
          <p:nvPr/>
        </p:nvSpPr>
        <p:spPr>
          <a:xfrm>
            <a:off x="5570589" y="2572888"/>
            <a:ext cx="1631950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Ribbon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4281D5D9-7578-4852-ADD2-E5FC6C19329C}"/>
              </a:ext>
            </a:extLst>
          </p:cNvPr>
          <p:cNvSpPr/>
          <p:nvPr/>
        </p:nvSpPr>
        <p:spPr>
          <a:xfrm>
            <a:off x="5718227" y="2064701"/>
            <a:ext cx="1336675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Title Bar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A5637338-E0AF-4C83-B691-F3AE3F51A379}"/>
              </a:ext>
            </a:extLst>
          </p:cNvPr>
          <p:cNvSpPr/>
          <p:nvPr/>
        </p:nvSpPr>
        <p:spPr>
          <a:xfrm>
            <a:off x="5325805" y="4605636"/>
            <a:ext cx="2121518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Document Window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A713B84C-AE57-4E37-9D20-A16184A52E7A}"/>
              </a:ext>
            </a:extLst>
          </p:cNvPr>
          <p:cNvSpPr/>
          <p:nvPr/>
        </p:nvSpPr>
        <p:spPr>
          <a:xfrm>
            <a:off x="5561518" y="3081075"/>
            <a:ext cx="1650093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Insertion Point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70B393D5-020C-4590-A314-853A5A0595D4}"/>
              </a:ext>
            </a:extLst>
          </p:cNvPr>
          <p:cNvSpPr/>
          <p:nvPr/>
        </p:nvSpPr>
        <p:spPr>
          <a:xfrm>
            <a:off x="5570589" y="5953585"/>
            <a:ext cx="1631950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Status Bar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492ED0B0-B7B1-4BF5-9423-C6F2A9D43E10}"/>
              </a:ext>
            </a:extLst>
          </p:cNvPr>
          <p:cNvSpPr/>
          <p:nvPr/>
        </p:nvSpPr>
        <p:spPr>
          <a:xfrm>
            <a:off x="5561518" y="3589262"/>
            <a:ext cx="1650093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Scroll Bar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BADEDF40-F489-41A6-B80F-1E619D407512}"/>
              </a:ext>
            </a:extLst>
          </p:cNvPr>
          <p:cNvSpPr/>
          <p:nvPr/>
        </p:nvSpPr>
        <p:spPr>
          <a:xfrm>
            <a:off x="5561518" y="4097449"/>
            <a:ext cx="1650093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Ruler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5258C1C2-0EE2-4EE1-A597-9F80F15D4636}"/>
              </a:ext>
            </a:extLst>
          </p:cNvPr>
          <p:cNvSpPr/>
          <p:nvPr/>
        </p:nvSpPr>
        <p:spPr>
          <a:xfrm>
            <a:off x="452537" y="1599013"/>
            <a:ext cx="1765251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 Stop Control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F4B13341-B41F-4862-8115-2ED1D6C6D4E8}"/>
              </a:ext>
            </a:extLst>
          </p:cNvPr>
          <p:cNvSpPr/>
          <p:nvPr/>
        </p:nvSpPr>
        <p:spPr>
          <a:xfrm>
            <a:off x="5389268" y="5113823"/>
            <a:ext cx="1994592" cy="797260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 Shortcut &amp;</a:t>
            </a:r>
          </a:p>
          <a:p>
            <a:pPr algn="ctr"/>
            <a:r>
              <a:rPr lang="en-US" dirty="0"/>
              <a:t>Zoom Control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320FE6D-5C20-4A50-9ACD-E725A05EC4A2}"/>
              </a:ext>
            </a:extLst>
          </p:cNvPr>
          <p:cNvSpPr/>
          <p:nvPr/>
        </p:nvSpPr>
        <p:spPr>
          <a:xfrm>
            <a:off x="5570589" y="4097449"/>
            <a:ext cx="1650093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B7BE0C-F739-9D45-7F64-25D821E73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4350" y="6356350"/>
            <a:ext cx="4114800" cy="365125"/>
          </a:xfrm>
        </p:spPr>
        <p:txBody>
          <a:bodyPr/>
          <a:lstStyle/>
          <a:p>
            <a:r>
              <a:rPr lang="en-US"/>
              <a:t>Department of Academic Operations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7EBA37F-621B-0D37-1808-0CA475F7600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482973" y="6035054"/>
            <a:ext cx="1832384" cy="64259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B9F03-8796-C43C-82E6-659C1AE27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6350" y="6356350"/>
            <a:ext cx="2743200" cy="365125"/>
          </a:xfrm>
        </p:spPr>
        <p:txBody>
          <a:bodyPr/>
          <a:lstStyle/>
          <a:p>
            <a:fld id="{2BF37896-A015-438D-8D63-2E5BA7775478}" type="slidenum">
              <a:rPr lang="en-US" smtClean="0"/>
              <a:t>12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867C0C-8DBA-C30B-6202-DBECA0488EB6}"/>
              </a:ext>
            </a:extLst>
          </p:cNvPr>
          <p:cNvSpPr/>
          <p:nvPr/>
        </p:nvSpPr>
        <p:spPr>
          <a:xfrm>
            <a:off x="9026525" y="179805"/>
            <a:ext cx="1397000" cy="282322"/>
          </a:xfrm>
          <a:prstGeom prst="rect">
            <a:avLst/>
          </a:prstGeom>
          <a:solidFill>
            <a:srgbClr val="2A4F87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452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8" name="Picture 37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D2B3061-8803-4A68-AF9E-CD82BDCA6A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3" b="5364"/>
          <a:stretch/>
        </p:blipFill>
        <p:spPr>
          <a:xfrm>
            <a:off x="482600" y="162960"/>
            <a:ext cx="11798300" cy="6532081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23F8667-8635-466B-B136-DB6C0AF75D03}"/>
              </a:ext>
            </a:extLst>
          </p:cNvPr>
          <p:cNvSpPr/>
          <p:nvPr/>
        </p:nvSpPr>
        <p:spPr>
          <a:xfrm>
            <a:off x="352477" y="43076"/>
            <a:ext cx="2384425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Quick Access Tool Bar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19FA3D4F-F231-4C11-AE13-20305EEBEC6D}"/>
              </a:ext>
            </a:extLst>
          </p:cNvPr>
          <p:cNvSpPr/>
          <p:nvPr/>
        </p:nvSpPr>
        <p:spPr>
          <a:xfrm>
            <a:off x="5570589" y="2572888"/>
            <a:ext cx="1631950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Ribbon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4281D5D9-7578-4852-ADD2-E5FC6C19329C}"/>
              </a:ext>
            </a:extLst>
          </p:cNvPr>
          <p:cNvSpPr/>
          <p:nvPr/>
        </p:nvSpPr>
        <p:spPr>
          <a:xfrm>
            <a:off x="3641777" y="50377"/>
            <a:ext cx="1336675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Title Bar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A5637338-E0AF-4C83-B691-F3AE3F51A379}"/>
              </a:ext>
            </a:extLst>
          </p:cNvPr>
          <p:cNvSpPr/>
          <p:nvPr/>
        </p:nvSpPr>
        <p:spPr>
          <a:xfrm>
            <a:off x="5325805" y="4605636"/>
            <a:ext cx="2121518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Document Window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A713B84C-AE57-4E37-9D20-A16184A52E7A}"/>
              </a:ext>
            </a:extLst>
          </p:cNvPr>
          <p:cNvSpPr/>
          <p:nvPr/>
        </p:nvSpPr>
        <p:spPr>
          <a:xfrm>
            <a:off x="5561518" y="3081075"/>
            <a:ext cx="1650093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Insertion Point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70B393D5-020C-4590-A314-853A5A0595D4}"/>
              </a:ext>
            </a:extLst>
          </p:cNvPr>
          <p:cNvSpPr/>
          <p:nvPr/>
        </p:nvSpPr>
        <p:spPr>
          <a:xfrm>
            <a:off x="5570589" y="5953585"/>
            <a:ext cx="1631950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Status Bar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492ED0B0-B7B1-4BF5-9423-C6F2A9D43E10}"/>
              </a:ext>
            </a:extLst>
          </p:cNvPr>
          <p:cNvSpPr/>
          <p:nvPr/>
        </p:nvSpPr>
        <p:spPr>
          <a:xfrm>
            <a:off x="5561518" y="3589262"/>
            <a:ext cx="1650093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Scroll Bar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BADEDF40-F489-41A6-B80F-1E619D407512}"/>
              </a:ext>
            </a:extLst>
          </p:cNvPr>
          <p:cNvSpPr/>
          <p:nvPr/>
        </p:nvSpPr>
        <p:spPr>
          <a:xfrm>
            <a:off x="5561518" y="4097449"/>
            <a:ext cx="1650093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Ruler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5258C1C2-0EE2-4EE1-A597-9F80F15D4636}"/>
              </a:ext>
            </a:extLst>
          </p:cNvPr>
          <p:cNvSpPr/>
          <p:nvPr/>
        </p:nvSpPr>
        <p:spPr>
          <a:xfrm>
            <a:off x="452537" y="1599013"/>
            <a:ext cx="1765251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 Stop Control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F4B13341-B41F-4862-8115-2ED1D6C6D4E8}"/>
              </a:ext>
            </a:extLst>
          </p:cNvPr>
          <p:cNvSpPr/>
          <p:nvPr/>
        </p:nvSpPr>
        <p:spPr>
          <a:xfrm>
            <a:off x="5389268" y="5113823"/>
            <a:ext cx="1994592" cy="797260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 Shortcut &amp;</a:t>
            </a:r>
          </a:p>
          <a:p>
            <a:pPr algn="ctr"/>
            <a:r>
              <a:rPr lang="en-US" dirty="0"/>
              <a:t>Zoom Control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1EA87FE-DFA3-4F39-A297-D20280C7D745}"/>
              </a:ext>
            </a:extLst>
          </p:cNvPr>
          <p:cNvSpPr/>
          <p:nvPr/>
        </p:nvSpPr>
        <p:spPr>
          <a:xfrm>
            <a:off x="5570589" y="4097449"/>
            <a:ext cx="1650093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838406-AFDE-BCF5-064D-842D545FC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4350" y="6356350"/>
            <a:ext cx="4114800" cy="365125"/>
          </a:xfrm>
        </p:spPr>
        <p:txBody>
          <a:bodyPr/>
          <a:lstStyle/>
          <a:p>
            <a:r>
              <a:rPr lang="en-US"/>
              <a:t>Department of Academic Operations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ECBC07F-2535-AFC5-0240-FA3FC46B2E4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482973" y="6035054"/>
            <a:ext cx="1832384" cy="64259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02DE91-9265-F771-C740-389EF4DF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6350" y="6356350"/>
            <a:ext cx="2743200" cy="365125"/>
          </a:xfrm>
        </p:spPr>
        <p:txBody>
          <a:bodyPr/>
          <a:lstStyle/>
          <a:p>
            <a:fld id="{2BF37896-A015-438D-8D63-2E5BA7775478}" type="slidenum">
              <a:rPr lang="en-US" smtClean="0"/>
              <a:t>13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8EABA8-D5D9-32B5-E33E-5098193A9AB8}"/>
              </a:ext>
            </a:extLst>
          </p:cNvPr>
          <p:cNvSpPr/>
          <p:nvPr/>
        </p:nvSpPr>
        <p:spPr>
          <a:xfrm>
            <a:off x="9026525" y="179805"/>
            <a:ext cx="1397000" cy="282322"/>
          </a:xfrm>
          <a:prstGeom prst="rect">
            <a:avLst/>
          </a:prstGeom>
          <a:solidFill>
            <a:srgbClr val="2A4F87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397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8" name="Picture 37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D2B3061-8803-4A68-AF9E-CD82BDCA6A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3" b="5364"/>
          <a:stretch/>
        </p:blipFill>
        <p:spPr>
          <a:xfrm>
            <a:off x="482600" y="162960"/>
            <a:ext cx="11798300" cy="6532081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23F8667-8635-466B-B136-DB6C0AF75D03}"/>
              </a:ext>
            </a:extLst>
          </p:cNvPr>
          <p:cNvSpPr/>
          <p:nvPr/>
        </p:nvSpPr>
        <p:spPr>
          <a:xfrm>
            <a:off x="352477" y="43076"/>
            <a:ext cx="2384425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Quick Access Tool Bar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19FA3D4F-F231-4C11-AE13-20305EEBEC6D}"/>
              </a:ext>
            </a:extLst>
          </p:cNvPr>
          <p:cNvSpPr/>
          <p:nvPr/>
        </p:nvSpPr>
        <p:spPr>
          <a:xfrm>
            <a:off x="5565775" y="902236"/>
            <a:ext cx="1631950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Ribbon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4281D5D9-7578-4852-ADD2-E5FC6C19329C}"/>
              </a:ext>
            </a:extLst>
          </p:cNvPr>
          <p:cNvSpPr/>
          <p:nvPr/>
        </p:nvSpPr>
        <p:spPr>
          <a:xfrm>
            <a:off x="3641777" y="50377"/>
            <a:ext cx="1336675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Title Bar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A5637338-E0AF-4C83-B691-F3AE3F51A379}"/>
              </a:ext>
            </a:extLst>
          </p:cNvPr>
          <p:cNvSpPr/>
          <p:nvPr/>
        </p:nvSpPr>
        <p:spPr>
          <a:xfrm>
            <a:off x="5325805" y="4605636"/>
            <a:ext cx="2121518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Document Window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A713B84C-AE57-4E37-9D20-A16184A52E7A}"/>
              </a:ext>
            </a:extLst>
          </p:cNvPr>
          <p:cNvSpPr/>
          <p:nvPr/>
        </p:nvSpPr>
        <p:spPr>
          <a:xfrm>
            <a:off x="5561518" y="3081075"/>
            <a:ext cx="1650093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Insertion Point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70B393D5-020C-4590-A314-853A5A0595D4}"/>
              </a:ext>
            </a:extLst>
          </p:cNvPr>
          <p:cNvSpPr/>
          <p:nvPr/>
        </p:nvSpPr>
        <p:spPr>
          <a:xfrm>
            <a:off x="5570589" y="5953585"/>
            <a:ext cx="1631950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Status Bar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492ED0B0-B7B1-4BF5-9423-C6F2A9D43E10}"/>
              </a:ext>
            </a:extLst>
          </p:cNvPr>
          <p:cNvSpPr/>
          <p:nvPr/>
        </p:nvSpPr>
        <p:spPr>
          <a:xfrm>
            <a:off x="5561518" y="3589262"/>
            <a:ext cx="1650093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Scroll Bar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BADEDF40-F489-41A6-B80F-1E619D407512}"/>
              </a:ext>
            </a:extLst>
          </p:cNvPr>
          <p:cNvSpPr/>
          <p:nvPr/>
        </p:nvSpPr>
        <p:spPr>
          <a:xfrm>
            <a:off x="5561518" y="4097449"/>
            <a:ext cx="1650093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Ruler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5258C1C2-0EE2-4EE1-A597-9F80F15D4636}"/>
              </a:ext>
            </a:extLst>
          </p:cNvPr>
          <p:cNvSpPr/>
          <p:nvPr/>
        </p:nvSpPr>
        <p:spPr>
          <a:xfrm>
            <a:off x="452537" y="1599013"/>
            <a:ext cx="1765251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 Stop Control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F4B13341-B41F-4862-8115-2ED1D6C6D4E8}"/>
              </a:ext>
            </a:extLst>
          </p:cNvPr>
          <p:cNvSpPr/>
          <p:nvPr/>
        </p:nvSpPr>
        <p:spPr>
          <a:xfrm>
            <a:off x="5389268" y="5113823"/>
            <a:ext cx="1994592" cy="797260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 Shortcut &amp;</a:t>
            </a:r>
          </a:p>
          <a:p>
            <a:pPr algn="ctr"/>
            <a:r>
              <a:rPr lang="en-US" dirty="0"/>
              <a:t>Zoom Control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301AACF-7498-474B-B3A8-0E3DF43E7DAA}"/>
              </a:ext>
            </a:extLst>
          </p:cNvPr>
          <p:cNvSpPr/>
          <p:nvPr/>
        </p:nvSpPr>
        <p:spPr>
          <a:xfrm>
            <a:off x="5570589" y="4097449"/>
            <a:ext cx="1650093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A707E46-979B-D15F-0320-9541FB06F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4350" y="6356350"/>
            <a:ext cx="4114800" cy="365125"/>
          </a:xfrm>
        </p:spPr>
        <p:txBody>
          <a:bodyPr/>
          <a:lstStyle/>
          <a:p>
            <a:r>
              <a:rPr lang="en-US"/>
              <a:t>Department of Academic Operations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7B45107-3A68-6FA7-B030-571B6838B3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482973" y="6035054"/>
            <a:ext cx="1832384" cy="64259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AAD3F1-ECD0-DCBD-5DCE-11D5A92DA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6350" y="6356350"/>
            <a:ext cx="2743200" cy="365125"/>
          </a:xfrm>
        </p:spPr>
        <p:txBody>
          <a:bodyPr/>
          <a:lstStyle/>
          <a:p>
            <a:fld id="{2BF37896-A015-438D-8D63-2E5BA7775478}" type="slidenum">
              <a:rPr lang="en-US" smtClean="0"/>
              <a:t>14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37692C3-CE55-3B3C-8CEF-00CA5CC2F8E5}"/>
              </a:ext>
            </a:extLst>
          </p:cNvPr>
          <p:cNvSpPr/>
          <p:nvPr/>
        </p:nvSpPr>
        <p:spPr>
          <a:xfrm>
            <a:off x="9026525" y="179805"/>
            <a:ext cx="1397000" cy="282322"/>
          </a:xfrm>
          <a:prstGeom prst="rect">
            <a:avLst/>
          </a:prstGeom>
          <a:solidFill>
            <a:srgbClr val="2A4F87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458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8" name="Picture 37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D2B3061-8803-4A68-AF9E-CD82BDCA6A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3" b="5364"/>
          <a:stretch/>
        </p:blipFill>
        <p:spPr>
          <a:xfrm>
            <a:off x="482600" y="162960"/>
            <a:ext cx="11798300" cy="6532081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23F8667-8635-466B-B136-DB6C0AF75D03}"/>
              </a:ext>
            </a:extLst>
          </p:cNvPr>
          <p:cNvSpPr/>
          <p:nvPr/>
        </p:nvSpPr>
        <p:spPr>
          <a:xfrm>
            <a:off x="352477" y="43076"/>
            <a:ext cx="2384425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Quick Access Tool Bar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19FA3D4F-F231-4C11-AE13-20305EEBEC6D}"/>
              </a:ext>
            </a:extLst>
          </p:cNvPr>
          <p:cNvSpPr/>
          <p:nvPr/>
        </p:nvSpPr>
        <p:spPr>
          <a:xfrm>
            <a:off x="5565775" y="902236"/>
            <a:ext cx="1631950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Ribbon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4281D5D9-7578-4852-ADD2-E5FC6C19329C}"/>
              </a:ext>
            </a:extLst>
          </p:cNvPr>
          <p:cNvSpPr/>
          <p:nvPr/>
        </p:nvSpPr>
        <p:spPr>
          <a:xfrm>
            <a:off x="3641777" y="50377"/>
            <a:ext cx="1336675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Title Bar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A5637338-E0AF-4C83-B691-F3AE3F51A379}"/>
              </a:ext>
            </a:extLst>
          </p:cNvPr>
          <p:cNvSpPr/>
          <p:nvPr/>
        </p:nvSpPr>
        <p:spPr>
          <a:xfrm>
            <a:off x="5325805" y="4605636"/>
            <a:ext cx="2121518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Document Window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A713B84C-AE57-4E37-9D20-A16184A52E7A}"/>
              </a:ext>
            </a:extLst>
          </p:cNvPr>
          <p:cNvSpPr/>
          <p:nvPr/>
        </p:nvSpPr>
        <p:spPr>
          <a:xfrm>
            <a:off x="3911425" y="2715836"/>
            <a:ext cx="1650093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Insertion Point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70B393D5-020C-4590-A314-853A5A0595D4}"/>
              </a:ext>
            </a:extLst>
          </p:cNvPr>
          <p:cNvSpPr/>
          <p:nvPr/>
        </p:nvSpPr>
        <p:spPr>
          <a:xfrm>
            <a:off x="5570589" y="5953585"/>
            <a:ext cx="1631950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Status Bar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492ED0B0-B7B1-4BF5-9423-C6F2A9D43E10}"/>
              </a:ext>
            </a:extLst>
          </p:cNvPr>
          <p:cNvSpPr/>
          <p:nvPr/>
        </p:nvSpPr>
        <p:spPr>
          <a:xfrm>
            <a:off x="5561518" y="3589262"/>
            <a:ext cx="1650093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Scroll Bar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BADEDF40-F489-41A6-B80F-1E619D407512}"/>
              </a:ext>
            </a:extLst>
          </p:cNvPr>
          <p:cNvSpPr/>
          <p:nvPr/>
        </p:nvSpPr>
        <p:spPr>
          <a:xfrm>
            <a:off x="5561518" y="4097449"/>
            <a:ext cx="1650093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Ruler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5258C1C2-0EE2-4EE1-A597-9F80F15D4636}"/>
              </a:ext>
            </a:extLst>
          </p:cNvPr>
          <p:cNvSpPr/>
          <p:nvPr/>
        </p:nvSpPr>
        <p:spPr>
          <a:xfrm>
            <a:off x="452537" y="1599013"/>
            <a:ext cx="1765251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 Stop Control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F4B13341-B41F-4862-8115-2ED1D6C6D4E8}"/>
              </a:ext>
            </a:extLst>
          </p:cNvPr>
          <p:cNvSpPr/>
          <p:nvPr/>
        </p:nvSpPr>
        <p:spPr>
          <a:xfrm>
            <a:off x="5389268" y="5113823"/>
            <a:ext cx="1994592" cy="797260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 Shortcut &amp;</a:t>
            </a:r>
          </a:p>
          <a:p>
            <a:pPr algn="ctr"/>
            <a:r>
              <a:rPr lang="en-US" dirty="0"/>
              <a:t>Zoom Control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ABC748D-938F-40A4-9A2D-0BD321DA2DCD}"/>
              </a:ext>
            </a:extLst>
          </p:cNvPr>
          <p:cNvSpPr/>
          <p:nvPr/>
        </p:nvSpPr>
        <p:spPr>
          <a:xfrm>
            <a:off x="5570589" y="4097449"/>
            <a:ext cx="1650093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74B117-A721-A203-4B1E-5EFA97A2E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4350" y="6356350"/>
            <a:ext cx="4114800" cy="365125"/>
          </a:xfrm>
        </p:spPr>
        <p:txBody>
          <a:bodyPr/>
          <a:lstStyle/>
          <a:p>
            <a:r>
              <a:rPr lang="en-US"/>
              <a:t>Department of Academic Operations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D181E69-3D14-1785-913E-C38BD20036C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482973" y="6035054"/>
            <a:ext cx="1832384" cy="64259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0D52BB-C60E-5F05-8393-8BB531CDC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6350" y="6356350"/>
            <a:ext cx="2743200" cy="365125"/>
          </a:xfrm>
        </p:spPr>
        <p:txBody>
          <a:bodyPr/>
          <a:lstStyle/>
          <a:p>
            <a:fld id="{2BF37896-A015-438D-8D63-2E5BA7775478}" type="slidenum">
              <a:rPr lang="en-US" smtClean="0"/>
              <a:t>15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113A7C-6368-323E-AF50-D1A81F281AD4}"/>
              </a:ext>
            </a:extLst>
          </p:cNvPr>
          <p:cNvSpPr/>
          <p:nvPr/>
        </p:nvSpPr>
        <p:spPr>
          <a:xfrm>
            <a:off x="9026525" y="179805"/>
            <a:ext cx="1397000" cy="282322"/>
          </a:xfrm>
          <a:prstGeom prst="rect">
            <a:avLst/>
          </a:prstGeom>
          <a:solidFill>
            <a:srgbClr val="2A4F87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534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8" name="Picture 37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D2B3061-8803-4A68-AF9E-CD82BDCA6A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3" b="5364"/>
          <a:stretch/>
        </p:blipFill>
        <p:spPr>
          <a:xfrm>
            <a:off x="482600" y="162960"/>
            <a:ext cx="11798300" cy="6532081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23F8667-8635-466B-B136-DB6C0AF75D03}"/>
              </a:ext>
            </a:extLst>
          </p:cNvPr>
          <p:cNvSpPr/>
          <p:nvPr/>
        </p:nvSpPr>
        <p:spPr>
          <a:xfrm>
            <a:off x="352477" y="43076"/>
            <a:ext cx="2384425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Quick Access Tool Bar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19FA3D4F-F231-4C11-AE13-20305EEBEC6D}"/>
              </a:ext>
            </a:extLst>
          </p:cNvPr>
          <p:cNvSpPr/>
          <p:nvPr/>
        </p:nvSpPr>
        <p:spPr>
          <a:xfrm>
            <a:off x="5565775" y="902236"/>
            <a:ext cx="1631950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Ribbon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4281D5D9-7578-4852-ADD2-E5FC6C19329C}"/>
              </a:ext>
            </a:extLst>
          </p:cNvPr>
          <p:cNvSpPr/>
          <p:nvPr/>
        </p:nvSpPr>
        <p:spPr>
          <a:xfrm>
            <a:off x="3641777" y="50377"/>
            <a:ext cx="1336675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Title Bar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A5637338-E0AF-4C83-B691-F3AE3F51A379}"/>
              </a:ext>
            </a:extLst>
          </p:cNvPr>
          <p:cNvSpPr/>
          <p:nvPr/>
        </p:nvSpPr>
        <p:spPr>
          <a:xfrm>
            <a:off x="5325805" y="4605636"/>
            <a:ext cx="2121518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Document Window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A713B84C-AE57-4E37-9D20-A16184A52E7A}"/>
              </a:ext>
            </a:extLst>
          </p:cNvPr>
          <p:cNvSpPr/>
          <p:nvPr/>
        </p:nvSpPr>
        <p:spPr>
          <a:xfrm>
            <a:off x="3911425" y="2715836"/>
            <a:ext cx="1650093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Insertion Point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70B393D5-020C-4590-A314-853A5A0595D4}"/>
              </a:ext>
            </a:extLst>
          </p:cNvPr>
          <p:cNvSpPr/>
          <p:nvPr/>
        </p:nvSpPr>
        <p:spPr>
          <a:xfrm>
            <a:off x="5570589" y="5953585"/>
            <a:ext cx="1631950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Status Bar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492ED0B0-B7B1-4BF5-9423-C6F2A9D43E10}"/>
              </a:ext>
            </a:extLst>
          </p:cNvPr>
          <p:cNvSpPr/>
          <p:nvPr/>
        </p:nvSpPr>
        <p:spPr>
          <a:xfrm>
            <a:off x="10630807" y="3631761"/>
            <a:ext cx="1650093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Scroll Bar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BADEDF40-F489-41A6-B80F-1E619D407512}"/>
              </a:ext>
            </a:extLst>
          </p:cNvPr>
          <p:cNvSpPr/>
          <p:nvPr/>
        </p:nvSpPr>
        <p:spPr>
          <a:xfrm>
            <a:off x="5561518" y="4097449"/>
            <a:ext cx="1650093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Ruler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5258C1C2-0EE2-4EE1-A597-9F80F15D4636}"/>
              </a:ext>
            </a:extLst>
          </p:cNvPr>
          <p:cNvSpPr/>
          <p:nvPr/>
        </p:nvSpPr>
        <p:spPr>
          <a:xfrm>
            <a:off x="452537" y="1599013"/>
            <a:ext cx="1765251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 Stop Control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F4B13341-B41F-4862-8115-2ED1D6C6D4E8}"/>
              </a:ext>
            </a:extLst>
          </p:cNvPr>
          <p:cNvSpPr/>
          <p:nvPr/>
        </p:nvSpPr>
        <p:spPr>
          <a:xfrm>
            <a:off x="5389268" y="5113823"/>
            <a:ext cx="1994592" cy="797260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 Shortcut &amp;</a:t>
            </a:r>
          </a:p>
          <a:p>
            <a:pPr algn="ctr"/>
            <a:r>
              <a:rPr lang="en-US" dirty="0"/>
              <a:t>Zoom Control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A74C2CA-C8F2-4C55-814A-67B9C71CD714}"/>
              </a:ext>
            </a:extLst>
          </p:cNvPr>
          <p:cNvSpPr/>
          <p:nvPr/>
        </p:nvSpPr>
        <p:spPr>
          <a:xfrm>
            <a:off x="5570589" y="4097449"/>
            <a:ext cx="1650093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ED4C77-85CA-49D6-82B1-95C76D68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4350" y="6356350"/>
            <a:ext cx="4114800" cy="365125"/>
          </a:xfrm>
        </p:spPr>
        <p:txBody>
          <a:bodyPr/>
          <a:lstStyle/>
          <a:p>
            <a:r>
              <a:rPr lang="en-US"/>
              <a:t>Department of Academic Operations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D8433D1-0BB2-A191-54BC-E0B03B337B9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482973" y="6035054"/>
            <a:ext cx="1832384" cy="64259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25EB5E-DEA5-59CF-D48F-5DA652220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6350" y="6356350"/>
            <a:ext cx="2743200" cy="365125"/>
          </a:xfrm>
        </p:spPr>
        <p:txBody>
          <a:bodyPr/>
          <a:lstStyle/>
          <a:p>
            <a:fld id="{2BF37896-A015-438D-8D63-2E5BA7775478}" type="slidenum">
              <a:rPr lang="en-US" smtClean="0"/>
              <a:t>16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BA8C8D-713A-E7B2-F132-9C59FAC72FAE}"/>
              </a:ext>
            </a:extLst>
          </p:cNvPr>
          <p:cNvSpPr/>
          <p:nvPr/>
        </p:nvSpPr>
        <p:spPr>
          <a:xfrm>
            <a:off x="9026525" y="179805"/>
            <a:ext cx="1397000" cy="282322"/>
          </a:xfrm>
          <a:prstGeom prst="rect">
            <a:avLst/>
          </a:prstGeom>
          <a:solidFill>
            <a:srgbClr val="2A4F87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88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8" name="Picture 37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D2B3061-8803-4A68-AF9E-CD82BDCA6A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3" b="5364"/>
          <a:stretch/>
        </p:blipFill>
        <p:spPr>
          <a:xfrm>
            <a:off x="482600" y="162960"/>
            <a:ext cx="11798300" cy="6532081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23F8667-8635-466B-B136-DB6C0AF75D03}"/>
              </a:ext>
            </a:extLst>
          </p:cNvPr>
          <p:cNvSpPr/>
          <p:nvPr/>
        </p:nvSpPr>
        <p:spPr>
          <a:xfrm>
            <a:off x="352477" y="43076"/>
            <a:ext cx="2384425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Quick Access Tool Bar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19FA3D4F-F231-4C11-AE13-20305EEBEC6D}"/>
              </a:ext>
            </a:extLst>
          </p:cNvPr>
          <p:cNvSpPr/>
          <p:nvPr/>
        </p:nvSpPr>
        <p:spPr>
          <a:xfrm>
            <a:off x="5565775" y="902236"/>
            <a:ext cx="1631950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Ribbon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4281D5D9-7578-4852-ADD2-E5FC6C19329C}"/>
              </a:ext>
            </a:extLst>
          </p:cNvPr>
          <p:cNvSpPr/>
          <p:nvPr/>
        </p:nvSpPr>
        <p:spPr>
          <a:xfrm>
            <a:off x="3641777" y="50377"/>
            <a:ext cx="1336675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Title Bar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A5637338-E0AF-4C83-B691-F3AE3F51A379}"/>
              </a:ext>
            </a:extLst>
          </p:cNvPr>
          <p:cNvSpPr/>
          <p:nvPr/>
        </p:nvSpPr>
        <p:spPr>
          <a:xfrm>
            <a:off x="5325805" y="4605636"/>
            <a:ext cx="2121518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Document Window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A713B84C-AE57-4E37-9D20-A16184A52E7A}"/>
              </a:ext>
            </a:extLst>
          </p:cNvPr>
          <p:cNvSpPr/>
          <p:nvPr/>
        </p:nvSpPr>
        <p:spPr>
          <a:xfrm>
            <a:off x="3911425" y="2715836"/>
            <a:ext cx="1650093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Insertion Point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70B393D5-020C-4590-A314-853A5A0595D4}"/>
              </a:ext>
            </a:extLst>
          </p:cNvPr>
          <p:cNvSpPr/>
          <p:nvPr/>
        </p:nvSpPr>
        <p:spPr>
          <a:xfrm>
            <a:off x="5570589" y="5953585"/>
            <a:ext cx="1631950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Status Bar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492ED0B0-B7B1-4BF5-9423-C6F2A9D43E10}"/>
              </a:ext>
            </a:extLst>
          </p:cNvPr>
          <p:cNvSpPr/>
          <p:nvPr/>
        </p:nvSpPr>
        <p:spPr>
          <a:xfrm>
            <a:off x="10630807" y="3631761"/>
            <a:ext cx="1650093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Scroll Bar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BADEDF40-F489-41A6-B80F-1E619D407512}"/>
              </a:ext>
            </a:extLst>
          </p:cNvPr>
          <p:cNvSpPr/>
          <p:nvPr/>
        </p:nvSpPr>
        <p:spPr>
          <a:xfrm>
            <a:off x="6622276" y="1687465"/>
            <a:ext cx="1650093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Ruler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5258C1C2-0EE2-4EE1-A597-9F80F15D4636}"/>
              </a:ext>
            </a:extLst>
          </p:cNvPr>
          <p:cNvSpPr/>
          <p:nvPr/>
        </p:nvSpPr>
        <p:spPr>
          <a:xfrm>
            <a:off x="452537" y="1599013"/>
            <a:ext cx="1765251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 Stop Control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F4B13341-B41F-4862-8115-2ED1D6C6D4E8}"/>
              </a:ext>
            </a:extLst>
          </p:cNvPr>
          <p:cNvSpPr/>
          <p:nvPr/>
        </p:nvSpPr>
        <p:spPr>
          <a:xfrm>
            <a:off x="5389268" y="5113823"/>
            <a:ext cx="1994592" cy="797260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 Shortcut &amp;</a:t>
            </a:r>
          </a:p>
          <a:p>
            <a:pPr algn="ctr"/>
            <a:r>
              <a:rPr lang="en-US" dirty="0"/>
              <a:t>Zoom Control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2FDE266-79F7-4318-9815-92881D58D2D3}"/>
              </a:ext>
            </a:extLst>
          </p:cNvPr>
          <p:cNvSpPr/>
          <p:nvPr/>
        </p:nvSpPr>
        <p:spPr>
          <a:xfrm>
            <a:off x="482600" y="4240206"/>
            <a:ext cx="1650093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BE311E-A3A3-CD3B-9AC3-3B1E51C24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4350" y="6356350"/>
            <a:ext cx="4114800" cy="365125"/>
          </a:xfrm>
        </p:spPr>
        <p:txBody>
          <a:bodyPr/>
          <a:lstStyle/>
          <a:p>
            <a:r>
              <a:rPr lang="en-US"/>
              <a:t>Department of Academic Operations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889BCC-FAE1-C473-C856-F76434911F5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482973" y="6035054"/>
            <a:ext cx="1832384" cy="64259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AE5C56-93D9-3859-ECBB-FCD706885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6350" y="6356350"/>
            <a:ext cx="2743200" cy="365125"/>
          </a:xfrm>
        </p:spPr>
        <p:txBody>
          <a:bodyPr/>
          <a:lstStyle/>
          <a:p>
            <a:fld id="{2BF37896-A015-438D-8D63-2E5BA7775478}" type="slidenum">
              <a:rPr lang="en-US" smtClean="0"/>
              <a:t>17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B0C28C-28FA-3C84-59E6-47F3B13BA433}"/>
              </a:ext>
            </a:extLst>
          </p:cNvPr>
          <p:cNvSpPr/>
          <p:nvPr/>
        </p:nvSpPr>
        <p:spPr>
          <a:xfrm>
            <a:off x="9026525" y="179805"/>
            <a:ext cx="1397000" cy="282322"/>
          </a:xfrm>
          <a:prstGeom prst="rect">
            <a:avLst/>
          </a:prstGeom>
          <a:solidFill>
            <a:srgbClr val="2A4F87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733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8" name="Picture 37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D2B3061-8803-4A68-AF9E-CD82BDCA6A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3" b="5364"/>
          <a:stretch/>
        </p:blipFill>
        <p:spPr>
          <a:xfrm>
            <a:off x="482600" y="162960"/>
            <a:ext cx="11798300" cy="6532081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23F8667-8635-466B-B136-DB6C0AF75D03}"/>
              </a:ext>
            </a:extLst>
          </p:cNvPr>
          <p:cNvSpPr/>
          <p:nvPr/>
        </p:nvSpPr>
        <p:spPr>
          <a:xfrm>
            <a:off x="352477" y="43076"/>
            <a:ext cx="2384425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Quick Access Tool Bar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19FA3D4F-F231-4C11-AE13-20305EEBEC6D}"/>
              </a:ext>
            </a:extLst>
          </p:cNvPr>
          <p:cNvSpPr/>
          <p:nvPr/>
        </p:nvSpPr>
        <p:spPr>
          <a:xfrm>
            <a:off x="5565775" y="902236"/>
            <a:ext cx="1631950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Ribbon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4281D5D9-7578-4852-ADD2-E5FC6C19329C}"/>
              </a:ext>
            </a:extLst>
          </p:cNvPr>
          <p:cNvSpPr/>
          <p:nvPr/>
        </p:nvSpPr>
        <p:spPr>
          <a:xfrm>
            <a:off x="3641777" y="50377"/>
            <a:ext cx="1336675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Title Bar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A5637338-E0AF-4C83-B691-F3AE3F51A379}"/>
              </a:ext>
            </a:extLst>
          </p:cNvPr>
          <p:cNvSpPr/>
          <p:nvPr/>
        </p:nvSpPr>
        <p:spPr>
          <a:xfrm>
            <a:off x="5320991" y="4278196"/>
            <a:ext cx="2121518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Document Window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A713B84C-AE57-4E37-9D20-A16184A52E7A}"/>
              </a:ext>
            </a:extLst>
          </p:cNvPr>
          <p:cNvSpPr/>
          <p:nvPr/>
        </p:nvSpPr>
        <p:spPr>
          <a:xfrm>
            <a:off x="3911425" y="2715836"/>
            <a:ext cx="1650093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Insertion Point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70B393D5-020C-4590-A314-853A5A0595D4}"/>
              </a:ext>
            </a:extLst>
          </p:cNvPr>
          <p:cNvSpPr/>
          <p:nvPr/>
        </p:nvSpPr>
        <p:spPr>
          <a:xfrm>
            <a:off x="5570589" y="5953585"/>
            <a:ext cx="1631950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Status Bar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492ED0B0-B7B1-4BF5-9423-C6F2A9D43E10}"/>
              </a:ext>
            </a:extLst>
          </p:cNvPr>
          <p:cNvSpPr/>
          <p:nvPr/>
        </p:nvSpPr>
        <p:spPr>
          <a:xfrm>
            <a:off x="10630807" y="3631761"/>
            <a:ext cx="1650093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Scroll Bar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BADEDF40-F489-41A6-B80F-1E619D407512}"/>
              </a:ext>
            </a:extLst>
          </p:cNvPr>
          <p:cNvSpPr/>
          <p:nvPr/>
        </p:nvSpPr>
        <p:spPr>
          <a:xfrm>
            <a:off x="6622276" y="1687465"/>
            <a:ext cx="1650093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Ruler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5258C1C2-0EE2-4EE1-A597-9F80F15D4636}"/>
              </a:ext>
            </a:extLst>
          </p:cNvPr>
          <p:cNvSpPr/>
          <p:nvPr/>
        </p:nvSpPr>
        <p:spPr>
          <a:xfrm>
            <a:off x="452537" y="1599013"/>
            <a:ext cx="1765251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 Stop Control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F4B13341-B41F-4862-8115-2ED1D6C6D4E8}"/>
              </a:ext>
            </a:extLst>
          </p:cNvPr>
          <p:cNvSpPr/>
          <p:nvPr/>
        </p:nvSpPr>
        <p:spPr>
          <a:xfrm>
            <a:off x="5389268" y="5113823"/>
            <a:ext cx="1994592" cy="797260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 Shortcut &amp;</a:t>
            </a:r>
          </a:p>
          <a:p>
            <a:pPr algn="ctr"/>
            <a:r>
              <a:rPr lang="en-US" dirty="0"/>
              <a:t>Zoom Control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2FDE266-79F7-4318-9815-92881D58D2D3}"/>
              </a:ext>
            </a:extLst>
          </p:cNvPr>
          <p:cNvSpPr/>
          <p:nvPr/>
        </p:nvSpPr>
        <p:spPr>
          <a:xfrm>
            <a:off x="482600" y="4240206"/>
            <a:ext cx="1650093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A18353-E427-D0A8-4325-3D1129B07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4350" y="6356350"/>
            <a:ext cx="4114800" cy="365125"/>
          </a:xfrm>
        </p:spPr>
        <p:txBody>
          <a:bodyPr/>
          <a:lstStyle/>
          <a:p>
            <a:r>
              <a:rPr lang="en-US"/>
              <a:t>Department of Academic Operations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7BC4B8B-92F8-39B8-0A2F-122D9D775BC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482973" y="6035054"/>
            <a:ext cx="1832384" cy="64259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806AF1-CFCD-CAEF-5691-35CED44BD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6350" y="6356350"/>
            <a:ext cx="2743200" cy="365125"/>
          </a:xfrm>
        </p:spPr>
        <p:txBody>
          <a:bodyPr/>
          <a:lstStyle/>
          <a:p>
            <a:fld id="{2BF37896-A015-438D-8D63-2E5BA7775478}" type="slidenum">
              <a:rPr lang="en-US" smtClean="0"/>
              <a:t>18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286DAD-D60B-BC5D-95AE-F5FEE43CE2CE}"/>
              </a:ext>
            </a:extLst>
          </p:cNvPr>
          <p:cNvSpPr/>
          <p:nvPr/>
        </p:nvSpPr>
        <p:spPr>
          <a:xfrm>
            <a:off x="9026525" y="179805"/>
            <a:ext cx="1397000" cy="282322"/>
          </a:xfrm>
          <a:prstGeom prst="rect">
            <a:avLst/>
          </a:prstGeom>
          <a:solidFill>
            <a:srgbClr val="2A4F87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288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8" name="Picture 37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D2B3061-8803-4A68-AF9E-CD82BDCA6A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3" b="5364"/>
          <a:stretch/>
        </p:blipFill>
        <p:spPr>
          <a:xfrm>
            <a:off x="482600" y="162960"/>
            <a:ext cx="11798300" cy="6532081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23F8667-8635-466B-B136-DB6C0AF75D03}"/>
              </a:ext>
            </a:extLst>
          </p:cNvPr>
          <p:cNvSpPr/>
          <p:nvPr/>
        </p:nvSpPr>
        <p:spPr>
          <a:xfrm>
            <a:off x="352477" y="43076"/>
            <a:ext cx="2384425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Quick Access Tool Bar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19FA3D4F-F231-4C11-AE13-20305EEBEC6D}"/>
              </a:ext>
            </a:extLst>
          </p:cNvPr>
          <p:cNvSpPr/>
          <p:nvPr/>
        </p:nvSpPr>
        <p:spPr>
          <a:xfrm>
            <a:off x="5565775" y="902236"/>
            <a:ext cx="1631950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Ribbon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4281D5D9-7578-4852-ADD2-E5FC6C19329C}"/>
              </a:ext>
            </a:extLst>
          </p:cNvPr>
          <p:cNvSpPr/>
          <p:nvPr/>
        </p:nvSpPr>
        <p:spPr>
          <a:xfrm>
            <a:off x="3641777" y="50377"/>
            <a:ext cx="1336675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Title Bar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A5637338-E0AF-4C83-B691-F3AE3F51A379}"/>
              </a:ext>
            </a:extLst>
          </p:cNvPr>
          <p:cNvSpPr/>
          <p:nvPr/>
        </p:nvSpPr>
        <p:spPr>
          <a:xfrm>
            <a:off x="5320991" y="4278196"/>
            <a:ext cx="2121518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Document Window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A713B84C-AE57-4E37-9D20-A16184A52E7A}"/>
              </a:ext>
            </a:extLst>
          </p:cNvPr>
          <p:cNvSpPr/>
          <p:nvPr/>
        </p:nvSpPr>
        <p:spPr>
          <a:xfrm>
            <a:off x="3911425" y="2715836"/>
            <a:ext cx="1650093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Insertion Point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70B393D5-020C-4590-A314-853A5A0595D4}"/>
              </a:ext>
            </a:extLst>
          </p:cNvPr>
          <p:cNvSpPr/>
          <p:nvPr/>
        </p:nvSpPr>
        <p:spPr>
          <a:xfrm>
            <a:off x="5570589" y="5953585"/>
            <a:ext cx="1631950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Status Bar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492ED0B0-B7B1-4BF5-9423-C6F2A9D43E10}"/>
              </a:ext>
            </a:extLst>
          </p:cNvPr>
          <p:cNvSpPr/>
          <p:nvPr/>
        </p:nvSpPr>
        <p:spPr>
          <a:xfrm>
            <a:off x="10630807" y="3631761"/>
            <a:ext cx="1650093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Scroll Bar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BADEDF40-F489-41A6-B80F-1E619D407512}"/>
              </a:ext>
            </a:extLst>
          </p:cNvPr>
          <p:cNvSpPr/>
          <p:nvPr/>
        </p:nvSpPr>
        <p:spPr>
          <a:xfrm>
            <a:off x="6622276" y="1687465"/>
            <a:ext cx="1650093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Ruler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5258C1C2-0EE2-4EE1-A597-9F80F15D4636}"/>
              </a:ext>
            </a:extLst>
          </p:cNvPr>
          <p:cNvSpPr/>
          <p:nvPr/>
        </p:nvSpPr>
        <p:spPr>
          <a:xfrm>
            <a:off x="452537" y="1599013"/>
            <a:ext cx="1765251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 Stop Control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F4B13341-B41F-4862-8115-2ED1D6C6D4E8}"/>
              </a:ext>
            </a:extLst>
          </p:cNvPr>
          <p:cNvSpPr/>
          <p:nvPr/>
        </p:nvSpPr>
        <p:spPr>
          <a:xfrm>
            <a:off x="9869828" y="5580631"/>
            <a:ext cx="1994592" cy="797260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 Shortcut &amp;</a:t>
            </a:r>
          </a:p>
          <a:p>
            <a:pPr algn="ctr"/>
            <a:r>
              <a:rPr lang="en-US" dirty="0"/>
              <a:t>Zoom Control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2FDE266-79F7-4318-9815-92881D58D2D3}"/>
              </a:ext>
            </a:extLst>
          </p:cNvPr>
          <p:cNvSpPr/>
          <p:nvPr/>
        </p:nvSpPr>
        <p:spPr>
          <a:xfrm>
            <a:off x="482600" y="4240206"/>
            <a:ext cx="1650093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C9612A-5FB4-65A8-0242-8C95BC64D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4350" y="6356350"/>
            <a:ext cx="4114800" cy="365125"/>
          </a:xfrm>
        </p:spPr>
        <p:txBody>
          <a:bodyPr/>
          <a:lstStyle/>
          <a:p>
            <a:r>
              <a:rPr lang="en-US"/>
              <a:t>Department of Academic Operations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41888E6-429D-A4C6-DB6D-A97B841F98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482973" y="6035054"/>
            <a:ext cx="1832384" cy="64259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2CFF4-6F78-A857-5C45-3EDB8454C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6350" y="6356350"/>
            <a:ext cx="2743200" cy="365125"/>
          </a:xfrm>
        </p:spPr>
        <p:txBody>
          <a:bodyPr/>
          <a:lstStyle/>
          <a:p>
            <a:fld id="{2BF37896-A015-438D-8D63-2E5BA7775478}" type="slidenum">
              <a:rPr lang="en-US" smtClean="0"/>
              <a:t>19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16D851-0AC8-3F83-896F-E8B597EBB04F}"/>
              </a:ext>
            </a:extLst>
          </p:cNvPr>
          <p:cNvSpPr/>
          <p:nvPr/>
        </p:nvSpPr>
        <p:spPr>
          <a:xfrm>
            <a:off x="9026525" y="179805"/>
            <a:ext cx="1397000" cy="282322"/>
          </a:xfrm>
          <a:prstGeom prst="rect">
            <a:avLst/>
          </a:prstGeom>
          <a:solidFill>
            <a:srgbClr val="2A4F87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866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2C529AC-64B6-EAE6-955F-8263D5F813AE}"/>
              </a:ext>
            </a:extLst>
          </p:cNvPr>
          <p:cNvGrpSpPr/>
          <p:nvPr/>
        </p:nvGrpSpPr>
        <p:grpSpPr>
          <a:xfrm>
            <a:off x="5108535" y="1979068"/>
            <a:ext cx="6245265" cy="1676804"/>
            <a:chOff x="5108535" y="1979068"/>
            <a:chExt cx="6245265" cy="167680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8B6C3ADA-82CF-65C4-7B8C-B9B5491AF5A3}"/>
                </a:ext>
              </a:extLst>
            </p:cNvPr>
            <p:cNvSpPr/>
            <p:nvPr/>
          </p:nvSpPr>
          <p:spPr>
            <a:xfrm>
              <a:off x="5108535" y="1979068"/>
              <a:ext cx="6245265" cy="167680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" name="Rectangle 4" descr="Computer">
              <a:extLst>
                <a:ext uri="{FF2B5EF4-FFF2-40B4-BE49-F238E27FC236}">
                  <a16:creationId xmlns:a16="http://schemas.microsoft.com/office/drawing/2014/main" id="{22BDDEE9-EAFF-0F80-D9AF-B5601DDA6F0A}"/>
                </a:ext>
              </a:extLst>
            </p:cNvPr>
            <p:cNvSpPr/>
            <p:nvPr/>
          </p:nvSpPr>
          <p:spPr>
            <a:xfrm>
              <a:off x="5615768" y="2356349"/>
              <a:ext cx="922242" cy="922242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E0124C1-CBA7-AF30-43EC-168750F4D741}"/>
                </a:ext>
              </a:extLst>
            </p:cNvPr>
            <p:cNvSpPr/>
            <p:nvPr/>
          </p:nvSpPr>
          <p:spPr>
            <a:xfrm>
              <a:off x="7045243" y="1979068"/>
              <a:ext cx="4308556" cy="1676804"/>
            </a:xfrm>
            <a:custGeom>
              <a:avLst/>
              <a:gdLst>
                <a:gd name="connsiteX0" fmla="*/ 0 w 4308556"/>
                <a:gd name="connsiteY0" fmla="*/ 0 h 1676804"/>
                <a:gd name="connsiteX1" fmla="*/ 4308556 w 4308556"/>
                <a:gd name="connsiteY1" fmla="*/ 0 h 1676804"/>
                <a:gd name="connsiteX2" fmla="*/ 4308556 w 4308556"/>
                <a:gd name="connsiteY2" fmla="*/ 1676804 h 1676804"/>
                <a:gd name="connsiteX3" fmla="*/ 0 w 4308556"/>
                <a:gd name="connsiteY3" fmla="*/ 1676804 h 1676804"/>
                <a:gd name="connsiteX4" fmla="*/ 0 w 4308556"/>
                <a:gd name="connsiteY4" fmla="*/ 0 h 1676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08556" h="1676804">
                  <a:moveTo>
                    <a:pt x="0" y="0"/>
                  </a:moveTo>
                  <a:lnTo>
                    <a:pt x="4308556" y="0"/>
                  </a:lnTo>
                  <a:lnTo>
                    <a:pt x="4308556" y="1676804"/>
                  </a:lnTo>
                  <a:lnTo>
                    <a:pt x="0" y="167680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462" tIns="177462" rIns="177462" bIns="177462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/>
                <a:t>Microsoft Word 2010, Word 2013 or Word 2016 installed on your computer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B496A6D-3ED6-D390-404F-E4722B49919A}"/>
              </a:ext>
            </a:extLst>
          </p:cNvPr>
          <p:cNvGrpSpPr/>
          <p:nvPr/>
        </p:nvGrpSpPr>
        <p:grpSpPr>
          <a:xfrm>
            <a:off x="5108535" y="4075074"/>
            <a:ext cx="6245265" cy="1676804"/>
            <a:chOff x="5108535" y="4075074"/>
            <a:chExt cx="6245265" cy="1676804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38BBBCF-A2FF-4095-95BA-C03B6DA275F7}"/>
                </a:ext>
              </a:extLst>
            </p:cNvPr>
            <p:cNvSpPr/>
            <p:nvPr/>
          </p:nvSpPr>
          <p:spPr>
            <a:xfrm>
              <a:off x="5108535" y="4075074"/>
              <a:ext cx="6245265" cy="167680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Rectangle 9" descr="Head with Gears">
              <a:extLst>
                <a:ext uri="{FF2B5EF4-FFF2-40B4-BE49-F238E27FC236}">
                  <a16:creationId xmlns:a16="http://schemas.microsoft.com/office/drawing/2014/main" id="{9F0C79FD-3CF7-8C07-4AED-88DA38153700}"/>
                </a:ext>
              </a:extLst>
            </p:cNvPr>
            <p:cNvSpPr/>
            <p:nvPr/>
          </p:nvSpPr>
          <p:spPr>
            <a:xfrm>
              <a:off x="5615768" y="4452354"/>
              <a:ext cx="922242" cy="922242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77F447B-B3AA-7A08-097D-9CD1B208CC36}"/>
                </a:ext>
              </a:extLst>
            </p:cNvPr>
            <p:cNvSpPr/>
            <p:nvPr/>
          </p:nvSpPr>
          <p:spPr>
            <a:xfrm>
              <a:off x="7045243" y="4075074"/>
              <a:ext cx="4308556" cy="1676804"/>
            </a:xfrm>
            <a:custGeom>
              <a:avLst/>
              <a:gdLst>
                <a:gd name="connsiteX0" fmla="*/ 0 w 4308556"/>
                <a:gd name="connsiteY0" fmla="*/ 0 h 1676804"/>
                <a:gd name="connsiteX1" fmla="*/ 4308556 w 4308556"/>
                <a:gd name="connsiteY1" fmla="*/ 0 h 1676804"/>
                <a:gd name="connsiteX2" fmla="*/ 4308556 w 4308556"/>
                <a:gd name="connsiteY2" fmla="*/ 1676804 h 1676804"/>
                <a:gd name="connsiteX3" fmla="*/ 0 w 4308556"/>
                <a:gd name="connsiteY3" fmla="*/ 1676804 h 1676804"/>
                <a:gd name="connsiteX4" fmla="*/ 0 w 4308556"/>
                <a:gd name="connsiteY4" fmla="*/ 0 h 1676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08556" h="1676804">
                  <a:moveTo>
                    <a:pt x="0" y="0"/>
                  </a:moveTo>
                  <a:lnTo>
                    <a:pt x="4308556" y="0"/>
                  </a:lnTo>
                  <a:lnTo>
                    <a:pt x="4308556" y="1676804"/>
                  </a:lnTo>
                  <a:lnTo>
                    <a:pt x="0" y="167680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462" tIns="177462" rIns="177462" bIns="177462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/>
                <a:t>No prior Microsoft Word Knowledge is needed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0E77A2D-645D-4ADF-4342-7160E2966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5600"/>
              <a:t>Prerequisites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78E148D7-23E1-A20F-39C7-BC63660B5FED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Department of Academic Operations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EE00B094-748D-26A0-2C14-7E910843845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2BF37896-A015-438D-8D63-2E5BA7775478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264E0E-5C2C-2642-9846-128C1DBB5F8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3000"/>
          </a:blip>
          <a:stretch>
            <a:fillRect/>
          </a:stretch>
        </p:blipFill>
        <p:spPr>
          <a:xfrm>
            <a:off x="197223" y="6035054"/>
            <a:ext cx="1832384" cy="6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614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8" name="Picture 37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D2B3061-8803-4A68-AF9E-CD82BDCA6A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3" b="5364"/>
          <a:stretch/>
        </p:blipFill>
        <p:spPr>
          <a:xfrm>
            <a:off x="482600" y="162960"/>
            <a:ext cx="11798300" cy="6532081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23F8667-8635-466B-B136-DB6C0AF75D03}"/>
              </a:ext>
            </a:extLst>
          </p:cNvPr>
          <p:cNvSpPr/>
          <p:nvPr/>
        </p:nvSpPr>
        <p:spPr>
          <a:xfrm>
            <a:off x="352477" y="43076"/>
            <a:ext cx="2384425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Quick Access Tool Bar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19FA3D4F-F231-4C11-AE13-20305EEBEC6D}"/>
              </a:ext>
            </a:extLst>
          </p:cNvPr>
          <p:cNvSpPr/>
          <p:nvPr/>
        </p:nvSpPr>
        <p:spPr>
          <a:xfrm>
            <a:off x="5565775" y="902236"/>
            <a:ext cx="1631950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Ribbon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4281D5D9-7578-4852-ADD2-E5FC6C19329C}"/>
              </a:ext>
            </a:extLst>
          </p:cNvPr>
          <p:cNvSpPr/>
          <p:nvPr/>
        </p:nvSpPr>
        <p:spPr>
          <a:xfrm>
            <a:off x="3641777" y="50377"/>
            <a:ext cx="1336675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Title Bar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A5637338-E0AF-4C83-B691-F3AE3F51A379}"/>
              </a:ext>
            </a:extLst>
          </p:cNvPr>
          <p:cNvSpPr/>
          <p:nvPr/>
        </p:nvSpPr>
        <p:spPr>
          <a:xfrm>
            <a:off x="5320991" y="4278196"/>
            <a:ext cx="2121518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Document Window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A713B84C-AE57-4E37-9D20-A16184A52E7A}"/>
              </a:ext>
            </a:extLst>
          </p:cNvPr>
          <p:cNvSpPr/>
          <p:nvPr/>
        </p:nvSpPr>
        <p:spPr>
          <a:xfrm>
            <a:off x="3911425" y="2715836"/>
            <a:ext cx="1650093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Insertion Point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70B393D5-020C-4590-A314-853A5A0595D4}"/>
              </a:ext>
            </a:extLst>
          </p:cNvPr>
          <p:cNvSpPr/>
          <p:nvPr/>
        </p:nvSpPr>
        <p:spPr>
          <a:xfrm>
            <a:off x="728714" y="5976185"/>
            <a:ext cx="1631950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Status Bar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492ED0B0-B7B1-4BF5-9423-C6F2A9D43E10}"/>
              </a:ext>
            </a:extLst>
          </p:cNvPr>
          <p:cNvSpPr/>
          <p:nvPr/>
        </p:nvSpPr>
        <p:spPr>
          <a:xfrm>
            <a:off x="10630807" y="3631761"/>
            <a:ext cx="1650093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Scroll Bar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BADEDF40-F489-41A6-B80F-1E619D407512}"/>
              </a:ext>
            </a:extLst>
          </p:cNvPr>
          <p:cNvSpPr/>
          <p:nvPr/>
        </p:nvSpPr>
        <p:spPr>
          <a:xfrm>
            <a:off x="6622276" y="1687465"/>
            <a:ext cx="1650093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Ruler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5258C1C2-0EE2-4EE1-A597-9F80F15D4636}"/>
              </a:ext>
            </a:extLst>
          </p:cNvPr>
          <p:cNvSpPr/>
          <p:nvPr/>
        </p:nvSpPr>
        <p:spPr>
          <a:xfrm>
            <a:off x="452537" y="1599013"/>
            <a:ext cx="1765251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 Stop Control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F4B13341-B41F-4862-8115-2ED1D6C6D4E8}"/>
              </a:ext>
            </a:extLst>
          </p:cNvPr>
          <p:cNvSpPr/>
          <p:nvPr/>
        </p:nvSpPr>
        <p:spPr>
          <a:xfrm>
            <a:off x="9869828" y="5580631"/>
            <a:ext cx="1994592" cy="797260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 Shortcut &amp;</a:t>
            </a:r>
          </a:p>
          <a:p>
            <a:pPr algn="ctr"/>
            <a:r>
              <a:rPr lang="en-US" dirty="0"/>
              <a:t>Zoom Control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2FDE266-79F7-4318-9815-92881D58D2D3}"/>
              </a:ext>
            </a:extLst>
          </p:cNvPr>
          <p:cNvSpPr/>
          <p:nvPr/>
        </p:nvSpPr>
        <p:spPr>
          <a:xfrm>
            <a:off x="482600" y="4240206"/>
            <a:ext cx="1650093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363BB4E-B8F5-F965-3EC9-2618A4740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4350" y="6356350"/>
            <a:ext cx="4114800" cy="365125"/>
          </a:xfrm>
        </p:spPr>
        <p:txBody>
          <a:bodyPr/>
          <a:lstStyle/>
          <a:p>
            <a:r>
              <a:rPr lang="en-US"/>
              <a:t>Department of Academic Operations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C5A210E-4F5A-00F2-ED67-0782E6B6C3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482973" y="6035054"/>
            <a:ext cx="1832384" cy="64259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47BCC9-7EB1-A365-A958-F3811E87F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6350" y="6356350"/>
            <a:ext cx="2743200" cy="365125"/>
          </a:xfrm>
        </p:spPr>
        <p:txBody>
          <a:bodyPr/>
          <a:lstStyle/>
          <a:p>
            <a:fld id="{2BF37896-A015-438D-8D63-2E5BA777547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406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9A763F-6B56-4A30-BF50-5401F59606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6000"/>
          </a:blip>
          <a:srcRect r="5333" b="-1"/>
          <a:stretch/>
        </p:blipFill>
        <p:spPr>
          <a:xfrm>
            <a:off x="476270" y="1"/>
            <a:ext cx="1171573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2E9C33-7F80-43C0-8E7C-D4A310113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The “FILE” Tab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AFF57F-EA7C-844F-38CE-9C91594BB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4850" y="6356350"/>
            <a:ext cx="4114800" cy="365125"/>
          </a:xfrm>
        </p:spPr>
        <p:txBody>
          <a:bodyPr/>
          <a:lstStyle/>
          <a:p>
            <a:r>
              <a:rPr lang="en-US"/>
              <a:t>Department of Academic Operations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FC2099-BAB5-ACE3-6873-41B5122CE48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673473" y="6035054"/>
            <a:ext cx="1832384" cy="6425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4D0AB-FD3E-0A9A-1807-82272BC23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6850" y="6356350"/>
            <a:ext cx="2743200" cy="365125"/>
          </a:xfrm>
        </p:spPr>
        <p:txBody>
          <a:bodyPr/>
          <a:lstStyle/>
          <a:p>
            <a:fld id="{2BF37896-A015-438D-8D63-2E5BA777547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495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9A763F-6B56-4A30-BF50-5401F59606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5333" b="-1"/>
          <a:stretch/>
        </p:blipFill>
        <p:spPr>
          <a:xfrm>
            <a:off x="476270" y="1"/>
            <a:ext cx="1171573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2E9C33-7F80-43C0-8E7C-D4A310113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436562"/>
            <a:ext cx="9144000" cy="7064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The “FILE” Tab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583008-CB80-90F3-01DA-6E908B7BC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4850" y="6356350"/>
            <a:ext cx="4114800" cy="365125"/>
          </a:xfrm>
        </p:spPr>
        <p:txBody>
          <a:bodyPr/>
          <a:lstStyle/>
          <a:p>
            <a:r>
              <a:rPr lang="en-US"/>
              <a:t>Department of Academic Operations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0F3653-2EF2-5FFE-1B88-82DC9C51F88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673473" y="6035054"/>
            <a:ext cx="1832384" cy="6425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C4E5E-A5AB-F3E8-C1B0-E51F0F542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6850" y="6356350"/>
            <a:ext cx="2743200" cy="365125"/>
          </a:xfrm>
        </p:spPr>
        <p:txBody>
          <a:bodyPr/>
          <a:lstStyle/>
          <a:p>
            <a:fld id="{2BF37896-A015-438D-8D63-2E5BA7775478}" type="slidenum">
              <a:rPr lang="en-US" smtClean="0"/>
              <a:t>22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B45CAD-72F8-F1DF-F8B0-9FCBDCCDC211}"/>
              </a:ext>
            </a:extLst>
          </p:cNvPr>
          <p:cNvSpPr/>
          <p:nvPr/>
        </p:nvSpPr>
        <p:spPr>
          <a:xfrm>
            <a:off x="9461953" y="14514"/>
            <a:ext cx="1397000" cy="282322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869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9A763F-6B56-4A30-BF50-5401F59606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" r="2528"/>
          <a:stretch/>
        </p:blipFill>
        <p:spPr>
          <a:xfrm>
            <a:off x="476249" y="1"/>
            <a:ext cx="11715752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2E9C33-7F80-43C0-8E7C-D4A310113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436562"/>
            <a:ext cx="9144000" cy="7064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The “FILE” Tab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DFA7BD-7D1B-7855-CE6A-CCE4990CD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4850" y="6356350"/>
            <a:ext cx="4114800" cy="365125"/>
          </a:xfrm>
        </p:spPr>
        <p:txBody>
          <a:bodyPr/>
          <a:lstStyle/>
          <a:p>
            <a:r>
              <a:rPr lang="en-US"/>
              <a:t>Department of Academic Operations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24BB1A-E024-9111-C072-88AB8771E8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673473" y="6035054"/>
            <a:ext cx="1832384" cy="6425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592F6-E234-6345-400B-2BC85B9BF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6850" y="6356350"/>
            <a:ext cx="2743200" cy="365125"/>
          </a:xfrm>
        </p:spPr>
        <p:txBody>
          <a:bodyPr/>
          <a:lstStyle/>
          <a:p>
            <a:fld id="{2BF37896-A015-438D-8D63-2E5BA7775478}" type="slidenum">
              <a:rPr lang="en-US" smtClean="0"/>
              <a:t>23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A88355-D96E-5F29-3E6C-D9C201C2ACF4}"/>
              </a:ext>
            </a:extLst>
          </p:cNvPr>
          <p:cNvSpPr/>
          <p:nvPr/>
        </p:nvSpPr>
        <p:spPr>
          <a:xfrm>
            <a:off x="9214303" y="14514"/>
            <a:ext cx="1397000" cy="282322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13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9A763F-6B56-4A30-BF50-5401F59606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5" r="2757"/>
          <a:stretch/>
        </p:blipFill>
        <p:spPr>
          <a:xfrm>
            <a:off x="476249" y="1"/>
            <a:ext cx="11715751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2E9C33-7F80-43C0-8E7C-D4A310113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436562"/>
            <a:ext cx="9144000" cy="7064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The “FILE” Tab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35BEC5-0EE2-B6E9-4EC8-3CFFF3122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4850" y="6356350"/>
            <a:ext cx="4114800" cy="365125"/>
          </a:xfrm>
        </p:spPr>
        <p:txBody>
          <a:bodyPr/>
          <a:lstStyle/>
          <a:p>
            <a:r>
              <a:rPr lang="en-US"/>
              <a:t>Department of Academic Operations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DF7D11-8992-1126-FBA4-A99273457C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673473" y="6035054"/>
            <a:ext cx="1832384" cy="6425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B26E14-60DF-F703-3E1F-E4FC76635725}"/>
              </a:ext>
            </a:extLst>
          </p:cNvPr>
          <p:cNvSpPr/>
          <p:nvPr/>
        </p:nvSpPr>
        <p:spPr>
          <a:xfrm>
            <a:off x="2603500" y="2590800"/>
            <a:ext cx="1282700" cy="152400"/>
          </a:xfrm>
          <a:prstGeom prst="rect">
            <a:avLst/>
          </a:prstGeom>
          <a:solidFill>
            <a:srgbClr val="F3F3F3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6A8493-9CBE-E9B5-5199-4EC44A2F5368}"/>
              </a:ext>
            </a:extLst>
          </p:cNvPr>
          <p:cNvSpPr/>
          <p:nvPr/>
        </p:nvSpPr>
        <p:spPr>
          <a:xfrm>
            <a:off x="2603500" y="3181350"/>
            <a:ext cx="1282700" cy="152400"/>
          </a:xfrm>
          <a:prstGeom prst="rect">
            <a:avLst/>
          </a:prstGeom>
          <a:solidFill>
            <a:srgbClr val="F3F3F3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B100FC-9DB4-5D1D-1F10-C632CC42B172}"/>
              </a:ext>
            </a:extLst>
          </p:cNvPr>
          <p:cNvSpPr/>
          <p:nvPr/>
        </p:nvSpPr>
        <p:spPr>
          <a:xfrm>
            <a:off x="2603500" y="3924298"/>
            <a:ext cx="1377950" cy="266701"/>
          </a:xfrm>
          <a:prstGeom prst="rect">
            <a:avLst/>
          </a:prstGeom>
          <a:solidFill>
            <a:srgbClr val="F3F3F3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99DD87-CF46-4254-ED34-266D3FEF8C9E}"/>
              </a:ext>
            </a:extLst>
          </p:cNvPr>
          <p:cNvSpPr/>
          <p:nvPr/>
        </p:nvSpPr>
        <p:spPr>
          <a:xfrm>
            <a:off x="2159000" y="4273545"/>
            <a:ext cx="2146300" cy="444505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2E3CC1-9E47-5371-5E5B-CB14B4600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6850" y="6356350"/>
            <a:ext cx="2743200" cy="365125"/>
          </a:xfrm>
        </p:spPr>
        <p:txBody>
          <a:bodyPr/>
          <a:lstStyle/>
          <a:p>
            <a:fld id="{2BF37896-A015-438D-8D63-2E5BA7775478}" type="slidenum">
              <a:rPr lang="en-US" smtClean="0"/>
              <a:t>24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6DBD51-DBD8-38F0-A87F-03571FD47318}"/>
              </a:ext>
            </a:extLst>
          </p:cNvPr>
          <p:cNvSpPr/>
          <p:nvPr/>
        </p:nvSpPr>
        <p:spPr>
          <a:xfrm>
            <a:off x="9214303" y="14514"/>
            <a:ext cx="1397000" cy="282322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13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9A763F-6B56-4A30-BF50-5401F59606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5" r="2757"/>
          <a:stretch/>
        </p:blipFill>
        <p:spPr>
          <a:xfrm>
            <a:off x="476249" y="1"/>
            <a:ext cx="11715751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2E9C33-7F80-43C0-8E7C-D4A310113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436562"/>
            <a:ext cx="9144000" cy="7064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The “FILE” Tab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ED173D-8010-9DA8-9F00-7C9A1F0E9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4850" y="6356350"/>
            <a:ext cx="4114800" cy="365125"/>
          </a:xfrm>
        </p:spPr>
        <p:txBody>
          <a:bodyPr/>
          <a:lstStyle/>
          <a:p>
            <a:r>
              <a:rPr lang="en-US"/>
              <a:t>Department of Academic Operations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7C4681-97DB-516B-FAB5-48219672065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673473" y="6035054"/>
            <a:ext cx="1832384" cy="6425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3A2A4-9642-F991-7273-B9867B930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6850" y="6356350"/>
            <a:ext cx="2743200" cy="365125"/>
          </a:xfrm>
        </p:spPr>
        <p:txBody>
          <a:bodyPr/>
          <a:lstStyle/>
          <a:p>
            <a:fld id="{2BF37896-A015-438D-8D63-2E5BA7775478}" type="slidenum">
              <a:rPr lang="en-US" smtClean="0"/>
              <a:t>25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28E6BA-F288-A827-25D7-66CC0CAFF82D}"/>
              </a:ext>
            </a:extLst>
          </p:cNvPr>
          <p:cNvSpPr/>
          <p:nvPr/>
        </p:nvSpPr>
        <p:spPr>
          <a:xfrm>
            <a:off x="9214303" y="14514"/>
            <a:ext cx="1397000" cy="282322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11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9A763F-6B56-4A30-BF50-5401F59606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" r="2562"/>
          <a:stretch/>
        </p:blipFill>
        <p:spPr>
          <a:xfrm>
            <a:off x="476249" y="1"/>
            <a:ext cx="11715751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2E9C33-7F80-43C0-8E7C-D4A310113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436562"/>
            <a:ext cx="9144000" cy="7064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The “FILE” Tab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3AE703-F5A8-A1CC-B113-945A67380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4850" y="6356350"/>
            <a:ext cx="4114800" cy="365125"/>
          </a:xfrm>
        </p:spPr>
        <p:txBody>
          <a:bodyPr/>
          <a:lstStyle/>
          <a:p>
            <a:r>
              <a:rPr lang="en-US"/>
              <a:t>Department of Academic Operations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CDE846-8A09-A857-E903-46D2143B63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673473" y="6035054"/>
            <a:ext cx="1832384" cy="6425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09CA5CE-E32D-93D6-C8A8-33C6F57F7113}"/>
              </a:ext>
            </a:extLst>
          </p:cNvPr>
          <p:cNvSpPr/>
          <p:nvPr/>
        </p:nvSpPr>
        <p:spPr>
          <a:xfrm>
            <a:off x="2543540" y="2705100"/>
            <a:ext cx="1282700" cy="152400"/>
          </a:xfrm>
          <a:prstGeom prst="rect">
            <a:avLst/>
          </a:prstGeom>
          <a:solidFill>
            <a:srgbClr val="F3F3F3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16AE5D-4092-70A9-DEBC-3DB51A1BAC79}"/>
              </a:ext>
            </a:extLst>
          </p:cNvPr>
          <p:cNvSpPr/>
          <p:nvPr/>
        </p:nvSpPr>
        <p:spPr>
          <a:xfrm>
            <a:off x="2543540" y="2114550"/>
            <a:ext cx="1282700" cy="152400"/>
          </a:xfrm>
          <a:prstGeom prst="rect">
            <a:avLst/>
          </a:prstGeom>
          <a:solidFill>
            <a:srgbClr val="F3F3F3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4B70FC-EF7B-7A6D-DBB0-BB2252AB060A}"/>
              </a:ext>
            </a:extLst>
          </p:cNvPr>
          <p:cNvSpPr/>
          <p:nvPr/>
        </p:nvSpPr>
        <p:spPr>
          <a:xfrm>
            <a:off x="2543540" y="3505198"/>
            <a:ext cx="1377950" cy="266701"/>
          </a:xfrm>
          <a:prstGeom prst="rect">
            <a:avLst/>
          </a:prstGeom>
          <a:solidFill>
            <a:srgbClr val="F3F3F3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ADE8AF-B4D0-639F-D23B-A9CB74CACD00}"/>
              </a:ext>
            </a:extLst>
          </p:cNvPr>
          <p:cNvSpPr/>
          <p:nvPr/>
        </p:nvSpPr>
        <p:spPr>
          <a:xfrm>
            <a:off x="2099040" y="3854445"/>
            <a:ext cx="2146300" cy="400055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CA0DC7-9B8C-EFC4-DEA2-F4F6FC428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6850" y="6356350"/>
            <a:ext cx="2743200" cy="365125"/>
          </a:xfrm>
        </p:spPr>
        <p:txBody>
          <a:bodyPr/>
          <a:lstStyle/>
          <a:p>
            <a:fld id="{2BF37896-A015-438D-8D63-2E5BA7775478}" type="slidenum">
              <a:rPr lang="en-US" smtClean="0"/>
              <a:t>26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E5210B-620D-5D0E-A33E-3C1E011A935E}"/>
              </a:ext>
            </a:extLst>
          </p:cNvPr>
          <p:cNvSpPr/>
          <p:nvPr/>
        </p:nvSpPr>
        <p:spPr>
          <a:xfrm>
            <a:off x="9214303" y="14514"/>
            <a:ext cx="1397000" cy="282322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214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9A763F-6B56-4A30-BF50-5401F59606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" r="2757"/>
          <a:stretch/>
        </p:blipFill>
        <p:spPr>
          <a:xfrm>
            <a:off x="476249" y="1"/>
            <a:ext cx="11715751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2E9C33-7F80-43C0-8E7C-D4A310113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436562"/>
            <a:ext cx="9144000" cy="7064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The “FILE” Tab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72EA3B-D669-FF72-B02C-DAB8DD76B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4850" y="6356350"/>
            <a:ext cx="4114800" cy="365125"/>
          </a:xfrm>
        </p:spPr>
        <p:txBody>
          <a:bodyPr/>
          <a:lstStyle/>
          <a:p>
            <a:r>
              <a:rPr lang="en-US"/>
              <a:t>Department of Academic Operations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02EE51-E912-E5CB-6D56-24A8A466A3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673473" y="6035054"/>
            <a:ext cx="1832384" cy="6425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A7F09-9E57-1DDF-EAE0-C443D8A3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6850" y="6356350"/>
            <a:ext cx="2743200" cy="365125"/>
          </a:xfrm>
        </p:spPr>
        <p:txBody>
          <a:bodyPr/>
          <a:lstStyle/>
          <a:p>
            <a:fld id="{2BF37896-A015-438D-8D63-2E5BA7775478}" type="slidenum">
              <a:rPr lang="en-US" smtClean="0"/>
              <a:t>27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B42787-668B-063C-D3D0-BD55DF9F3E4F}"/>
              </a:ext>
            </a:extLst>
          </p:cNvPr>
          <p:cNvSpPr/>
          <p:nvPr/>
        </p:nvSpPr>
        <p:spPr>
          <a:xfrm>
            <a:off x="9214303" y="14514"/>
            <a:ext cx="1397000" cy="282322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666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9A763F-6B56-4A30-BF50-5401F59606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7" r="2757"/>
          <a:stretch/>
        </p:blipFill>
        <p:spPr>
          <a:xfrm>
            <a:off x="438151" y="1"/>
            <a:ext cx="1175385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2E9C33-7F80-43C0-8E7C-D4A310113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2150" y="436562"/>
            <a:ext cx="9144000" cy="7064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The “FILE” Tab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52D303-D466-D390-35A3-66479BDF9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76750" y="6356350"/>
            <a:ext cx="4114800" cy="365125"/>
          </a:xfrm>
        </p:spPr>
        <p:txBody>
          <a:bodyPr/>
          <a:lstStyle/>
          <a:p>
            <a:r>
              <a:rPr lang="en-US"/>
              <a:t>Department of Academic Operations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42B777-FC6C-0734-AFB8-5186606F185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635373" y="6035054"/>
            <a:ext cx="1832384" cy="6425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2FA99-77A7-C32B-3688-292116333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48750" y="6356350"/>
            <a:ext cx="2743200" cy="365125"/>
          </a:xfrm>
        </p:spPr>
        <p:txBody>
          <a:bodyPr/>
          <a:lstStyle/>
          <a:p>
            <a:fld id="{2BF37896-A015-438D-8D63-2E5BA7775478}" type="slidenum">
              <a:rPr lang="en-US" smtClean="0"/>
              <a:t>28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D287C1-1980-D20F-1090-5FB63D59D293}"/>
              </a:ext>
            </a:extLst>
          </p:cNvPr>
          <p:cNvSpPr/>
          <p:nvPr/>
        </p:nvSpPr>
        <p:spPr>
          <a:xfrm>
            <a:off x="9214303" y="14514"/>
            <a:ext cx="1397000" cy="282322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4137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9A763F-6B56-4A30-BF50-5401F59606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" r="2692"/>
          <a:stretch/>
        </p:blipFill>
        <p:spPr>
          <a:xfrm>
            <a:off x="476249" y="1"/>
            <a:ext cx="11715751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2E9C33-7F80-43C0-8E7C-D4A310113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436562"/>
            <a:ext cx="9144000" cy="7064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The “FILE” Tab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7585C6-E827-B730-F90F-068110CE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4850" y="6356350"/>
            <a:ext cx="4114800" cy="365125"/>
          </a:xfrm>
        </p:spPr>
        <p:txBody>
          <a:bodyPr/>
          <a:lstStyle/>
          <a:p>
            <a:r>
              <a:rPr lang="en-US"/>
              <a:t>Department of Academic Operations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3F281F-F230-E8BA-675D-1B436E419EF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673473" y="6035054"/>
            <a:ext cx="1832384" cy="6425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DFAE4-7C3F-6CCA-E1C8-142666925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6850" y="6356350"/>
            <a:ext cx="2743200" cy="365125"/>
          </a:xfrm>
        </p:spPr>
        <p:txBody>
          <a:bodyPr/>
          <a:lstStyle/>
          <a:p>
            <a:fld id="{2BF37896-A015-438D-8D63-2E5BA7775478}" type="slidenum">
              <a:rPr lang="en-US" smtClean="0"/>
              <a:t>29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60CCD3-3AB4-9925-A369-5C260FCFF0E6}"/>
              </a:ext>
            </a:extLst>
          </p:cNvPr>
          <p:cNvSpPr/>
          <p:nvPr/>
        </p:nvSpPr>
        <p:spPr>
          <a:xfrm>
            <a:off x="2116364" y="1525452"/>
            <a:ext cx="1720305" cy="35052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845094-9EAE-4E10-2273-D4B69FB9E30C}"/>
              </a:ext>
            </a:extLst>
          </p:cNvPr>
          <p:cNvSpPr/>
          <p:nvPr/>
        </p:nvSpPr>
        <p:spPr>
          <a:xfrm>
            <a:off x="2456105" y="5196116"/>
            <a:ext cx="1257300" cy="217714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9475DA-5D4B-7FE8-7C1A-07F8D6263F6E}"/>
              </a:ext>
            </a:extLst>
          </p:cNvPr>
          <p:cNvSpPr/>
          <p:nvPr/>
        </p:nvSpPr>
        <p:spPr>
          <a:xfrm>
            <a:off x="9214303" y="14514"/>
            <a:ext cx="1397000" cy="282322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037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9BC0FE-D878-053D-CCA6-98366D7CD1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6"/>
          <a:stretch/>
        </p:blipFill>
        <p:spPr>
          <a:xfrm>
            <a:off x="643467" y="1152571"/>
            <a:ext cx="5294716" cy="469346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D0FE0A8-CCB6-98A9-936D-9CF2A86F80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" r="1206"/>
          <a:stretch/>
        </p:blipFill>
        <p:spPr>
          <a:xfrm>
            <a:off x="6556971" y="1082264"/>
            <a:ext cx="4674909" cy="483408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65C25B-F0FB-89FF-2B2F-04EA20FB3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Department of Academic Operations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140CA-1350-F808-087E-04F61159D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BF37896-A015-438D-8D63-2E5BA7775478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5168C2-7DC0-FF5B-BA8C-7C8CAE64998D}"/>
              </a:ext>
            </a:extLst>
          </p:cNvPr>
          <p:cNvSpPr/>
          <p:nvPr/>
        </p:nvSpPr>
        <p:spPr>
          <a:xfrm>
            <a:off x="477012" y="650913"/>
            <a:ext cx="1096955" cy="4930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sis MT Pro Black" panose="02040A04050005020304" pitchFamily="18" charset="0"/>
              </a:rPr>
              <a:t>From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FD9A87-72DD-4475-F0C3-C23BF47D7087}"/>
              </a:ext>
            </a:extLst>
          </p:cNvPr>
          <p:cNvSpPr/>
          <p:nvPr/>
        </p:nvSpPr>
        <p:spPr>
          <a:xfrm>
            <a:off x="10626927" y="650913"/>
            <a:ext cx="1096955" cy="4930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sis MT Pro Black" panose="02040A04050005020304" pitchFamily="18" charset="0"/>
              </a:rPr>
              <a:t>To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BF6824-D737-3AA1-5EF6-B03C7EDBC8F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3000"/>
          </a:blip>
          <a:stretch>
            <a:fillRect/>
          </a:stretch>
        </p:blipFill>
        <p:spPr>
          <a:xfrm>
            <a:off x="197223" y="6035054"/>
            <a:ext cx="1832384" cy="6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01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9A763F-6B56-4A30-BF50-5401F59606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" r="2562"/>
          <a:stretch/>
        </p:blipFill>
        <p:spPr>
          <a:xfrm>
            <a:off x="476249" y="1"/>
            <a:ext cx="11715751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2E9C33-7F80-43C0-8E7C-D4A310113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436562"/>
            <a:ext cx="9144000" cy="7064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The “FILE” Tab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F9C3AD-192C-87B7-34F1-DF5C17D05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4850" y="6356350"/>
            <a:ext cx="4114800" cy="365125"/>
          </a:xfrm>
        </p:spPr>
        <p:txBody>
          <a:bodyPr/>
          <a:lstStyle/>
          <a:p>
            <a:r>
              <a:rPr lang="en-US"/>
              <a:t>Department of Academic Operations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A8948F-714F-70DA-CCCC-31666F03B08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673473" y="6035054"/>
            <a:ext cx="1832384" cy="6425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A3CF7-270C-A725-DE43-D74CCA64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6850" y="6356350"/>
            <a:ext cx="2743200" cy="365125"/>
          </a:xfrm>
        </p:spPr>
        <p:txBody>
          <a:bodyPr/>
          <a:lstStyle/>
          <a:p>
            <a:fld id="{2BF37896-A015-438D-8D63-2E5BA7775478}" type="slidenum">
              <a:rPr lang="en-US" smtClean="0"/>
              <a:t>30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2914D3-6637-337A-54A8-90414D4C6103}"/>
              </a:ext>
            </a:extLst>
          </p:cNvPr>
          <p:cNvSpPr/>
          <p:nvPr/>
        </p:nvSpPr>
        <p:spPr>
          <a:xfrm>
            <a:off x="9214303" y="14514"/>
            <a:ext cx="1397000" cy="282322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113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9A763F-6B56-4A30-BF50-5401F59606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" r="2562"/>
          <a:stretch/>
        </p:blipFill>
        <p:spPr>
          <a:xfrm>
            <a:off x="476249" y="1"/>
            <a:ext cx="11715751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E61439-BE22-425B-B6BE-80E78CFB0E09}"/>
              </a:ext>
            </a:extLst>
          </p:cNvPr>
          <p:cNvSpPr/>
          <p:nvPr/>
        </p:nvSpPr>
        <p:spPr>
          <a:xfrm>
            <a:off x="476248" y="6413500"/>
            <a:ext cx="1266827" cy="234950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Options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E9C33-7F80-43C0-8E7C-D4A310113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436562"/>
            <a:ext cx="9144000" cy="7064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The “FILE” Tab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DED2A0-8096-490F-9538-C59A4DF50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661" y="175757"/>
            <a:ext cx="7992590" cy="65064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AC4D9AF-997E-4266-B777-CB647D7C2251}"/>
              </a:ext>
            </a:extLst>
          </p:cNvPr>
          <p:cNvSpPr/>
          <p:nvPr/>
        </p:nvSpPr>
        <p:spPr>
          <a:xfrm>
            <a:off x="476248" y="5902325"/>
            <a:ext cx="1266827" cy="177799"/>
          </a:xfrm>
          <a:prstGeom prst="rect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6E57D4-74C7-4B0B-BBB7-7D272B0B892A}"/>
              </a:ext>
            </a:extLst>
          </p:cNvPr>
          <p:cNvSpPr/>
          <p:nvPr/>
        </p:nvSpPr>
        <p:spPr>
          <a:xfrm>
            <a:off x="476248" y="6203950"/>
            <a:ext cx="1266828" cy="152400"/>
          </a:xfrm>
          <a:prstGeom prst="rect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8FB668-AEE5-4390-8C78-D46CA43AD86C}"/>
              </a:ext>
            </a:extLst>
          </p:cNvPr>
          <p:cNvSpPr/>
          <p:nvPr/>
        </p:nvSpPr>
        <p:spPr>
          <a:xfrm>
            <a:off x="476249" y="6080125"/>
            <a:ext cx="1266827" cy="123825"/>
          </a:xfrm>
          <a:prstGeom prst="rect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Feedback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A1882C-8815-CD19-56A5-ACC8166D7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4850" y="6356350"/>
            <a:ext cx="4114800" cy="365125"/>
          </a:xfrm>
        </p:spPr>
        <p:txBody>
          <a:bodyPr/>
          <a:lstStyle/>
          <a:p>
            <a:r>
              <a:rPr lang="en-US"/>
              <a:t>Department of Academic Operations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5B110D-EEA0-D88C-67CE-009A125D1ED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3000"/>
          </a:blip>
          <a:stretch>
            <a:fillRect/>
          </a:stretch>
        </p:blipFill>
        <p:spPr>
          <a:xfrm>
            <a:off x="673473" y="6035054"/>
            <a:ext cx="1832384" cy="642592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C3FAB8-691D-BAF7-DDA9-7E6391EA5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6850" y="6356350"/>
            <a:ext cx="2743200" cy="365125"/>
          </a:xfrm>
        </p:spPr>
        <p:txBody>
          <a:bodyPr/>
          <a:lstStyle/>
          <a:p>
            <a:fld id="{2BF37896-A015-438D-8D63-2E5BA7775478}" type="slidenum">
              <a:rPr lang="en-US" smtClean="0"/>
              <a:t>31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06892C-738D-DD02-7B4E-CC8F925B7DCD}"/>
              </a:ext>
            </a:extLst>
          </p:cNvPr>
          <p:cNvSpPr/>
          <p:nvPr/>
        </p:nvSpPr>
        <p:spPr>
          <a:xfrm>
            <a:off x="9186182" y="19050"/>
            <a:ext cx="1397000" cy="175756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985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58048B4-3F65-4EB9-ABA8-099353BE8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E2FDE4-8ECB-4D0B-B871-D4EE52606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en placed on top of a signature line">
            <a:extLst>
              <a:ext uri="{FF2B5EF4-FFF2-40B4-BE49-F238E27FC236}">
                <a16:creationId xmlns:a16="http://schemas.microsoft.com/office/drawing/2014/main" id="{F8B99866-948B-3448-7AE7-CCBAB85006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10000"/>
          </a:blip>
          <a:srcRect b="15730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08C079-7133-5562-63CA-13B995826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68" y="1169981"/>
            <a:ext cx="11154632" cy="318974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8000" dirty="0">
                <a:solidFill>
                  <a:schemeClr val="tx2"/>
                </a:solidFill>
                <a:latin typeface="Bahnschrift SemiBold" panose="020B0502040204020203" pitchFamily="34" charset="0"/>
              </a:rPr>
              <a:t>Formatting a </a:t>
            </a:r>
            <a:br>
              <a:rPr lang="en-US" sz="8000" dirty="0">
                <a:solidFill>
                  <a:schemeClr val="tx2"/>
                </a:solidFill>
                <a:latin typeface="Bahnschrift SemiBold" panose="020B0502040204020203" pitchFamily="34" charset="0"/>
              </a:rPr>
            </a:br>
            <a:r>
              <a:rPr lang="en-US" sz="8000" dirty="0">
                <a:solidFill>
                  <a:schemeClr val="tx2"/>
                </a:solidFill>
                <a:latin typeface="Bahnschrift SemiBold" panose="020B0502040204020203" pitchFamily="34" charset="0"/>
              </a:rPr>
              <a:t>Microsoft Word Document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C86DB23-FEFE-4C3A-88FA-8E855AB1E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2568" y="246028"/>
            <a:ext cx="255495" cy="54655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BB22FAF-4B4F-40B1-97FF-67CD036C8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0441" y="6522756"/>
            <a:ext cx="10717187" cy="0"/>
          </a:xfrm>
          <a:prstGeom prst="line">
            <a:avLst/>
          </a:prstGeom>
          <a:ln w="12700" cap="sq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8488D89-E3BB-4E60-BF44-5F0BE92E3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829917" y="6400800"/>
            <a:ext cx="338328" cy="240175"/>
            <a:chOff x="4089400" y="933450"/>
            <a:chExt cx="338328" cy="341938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8FA7B87-C151-46CF-9E07-DD4FD9717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99EB480-500C-4A3E-BED3-513B88DB01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2FEA0B-1108-7A42-A321-FC2D049C7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Academic Operations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71B8F0-726C-7BAB-8BC9-CB535B9DB8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197223" y="6035054"/>
            <a:ext cx="1832384" cy="64259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98C290-F59D-D166-51A4-580D90347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37896-A015-438D-8D63-2E5BA777547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36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18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" name="Freeform: Shape 24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Freeform: Shape 25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Freeform: Shape 26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Freeform: Shape 27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09B9C1F-6DC6-158C-41E5-96EE8E34F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928" y="841248"/>
            <a:ext cx="4171411" cy="5340097"/>
          </a:xfrm>
        </p:spPr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Keyboard Shortcut Keys</a:t>
            </a:r>
          </a:p>
        </p:txBody>
      </p:sp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780A233E-FCD6-057D-B65A-67B9807AF8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0384299"/>
              </p:ext>
            </p:extLst>
          </p:nvPr>
        </p:nvGraphicFramePr>
        <p:xfrm>
          <a:off x="5082124" y="231006"/>
          <a:ext cx="6750947" cy="6123180"/>
        </p:xfrm>
        <a:graphic>
          <a:graphicData uri="http://schemas.openxmlformats.org/drawingml/2006/table">
            <a:tbl>
              <a:tblPr firstRow="1" firstCol="1" bandRow="1"/>
              <a:tblGrid>
                <a:gridCol w="4965643">
                  <a:extLst>
                    <a:ext uri="{9D8B030D-6E8A-4147-A177-3AD203B41FA5}">
                      <a16:colId xmlns:a16="http://schemas.microsoft.com/office/drawing/2014/main" val="428710784"/>
                    </a:ext>
                  </a:extLst>
                </a:gridCol>
                <a:gridCol w="1785304">
                  <a:extLst>
                    <a:ext uri="{9D8B030D-6E8A-4147-A177-3AD203B41FA5}">
                      <a16:colId xmlns:a16="http://schemas.microsoft.com/office/drawing/2014/main" val="3499007399"/>
                    </a:ext>
                  </a:extLst>
                </a:gridCol>
              </a:tblGrid>
              <a:tr h="3061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ea typeface="Times New Roman" panose="02020603050405020304" pitchFamily="18" charset="0"/>
                          <a:cs typeface="Segoe UI Semibold" panose="020B0702040204020203" pitchFamily="34" charset="0"/>
                        </a:rPr>
                        <a:t>To do this</a:t>
                      </a:r>
                      <a:endParaRPr lang="en-US" sz="1300" dirty="0"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77959" marR="77959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ea typeface="Times New Roman" panose="02020603050405020304" pitchFamily="18" charset="0"/>
                          <a:cs typeface="Segoe UI Semibold" panose="020B0702040204020203" pitchFamily="34" charset="0"/>
                        </a:rPr>
                        <a:t>Press</a:t>
                      </a:r>
                      <a:endParaRPr lang="en-US" sz="1300"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77959" marR="77959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633175"/>
                  </a:ext>
                </a:extLst>
              </a:tr>
              <a:tr h="3061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solidFill>
                            <a:srgbClr val="363636"/>
                          </a:solidFill>
                          <a:effectLst/>
                          <a:latin typeface="Segoe UI Semibold" panose="020B0702040204020203" pitchFamily="34" charset="0"/>
                          <a:ea typeface="Times New Roman" panose="02020603050405020304" pitchFamily="18" charset="0"/>
                          <a:cs typeface="Segoe UI Semibold" panose="020B0702040204020203" pitchFamily="34" charset="0"/>
                        </a:rPr>
                        <a:t>Open</a:t>
                      </a:r>
                      <a:endParaRPr lang="en-US" sz="1300" dirty="0"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77959" marR="77959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363636"/>
                          </a:solidFill>
                          <a:effectLst/>
                          <a:latin typeface="Segoe UI Semibold" panose="020B0702040204020203" pitchFamily="34" charset="0"/>
                          <a:ea typeface="Times New Roman" panose="02020603050405020304" pitchFamily="18" charset="0"/>
                          <a:cs typeface="Segoe UI Semibold" panose="020B0702040204020203" pitchFamily="34" charset="0"/>
                        </a:rPr>
                        <a:t>Ctrl+O</a:t>
                      </a:r>
                      <a:endParaRPr lang="en-US" sz="1300"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77959" marR="77959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545167"/>
                  </a:ext>
                </a:extLst>
              </a:tr>
              <a:tr h="3061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>
                          <a:solidFill>
                            <a:srgbClr val="363636"/>
                          </a:solidFill>
                          <a:effectLst/>
                          <a:latin typeface="Segoe UI Semibold" panose="020B0702040204020203" pitchFamily="34" charset="0"/>
                          <a:ea typeface="Times New Roman" panose="02020603050405020304" pitchFamily="18" charset="0"/>
                          <a:cs typeface="Segoe UI Semibold" panose="020B0702040204020203" pitchFamily="34" charset="0"/>
                        </a:rPr>
                        <a:t>Save</a:t>
                      </a:r>
                      <a:endParaRPr lang="en-US" sz="1300"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77959" marR="77959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363636"/>
                          </a:solidFill>
                          <a:effectLst/>
                          <a:latin typeface="Segoe UI Semibold" panose="020B0702040204020203" pitchFamily="34" charset="0"/>
                          <a:ea typeface="Times New Roman" panose="02020603050405020304" pitchFamily="18" charset="0"/>
                          <a:cs typeface="Segoe UI Semibold" panose="020B0702040204020203" pitchFamily="34" charset="0"/>
                        </a:rPr>
                        <a:t>Ctrl+S</a:t>
                      </a:r>
                      <a:endParaRPr lang="en-US" sz="1300"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77959" marR="77959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717791"/>
                  </a:ext>
                </a:extLst>
              </a:tr>
              <a:tr h="3061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>
                          <a:solidFill>
                            <a:srgbClr val="363636"/>
                          </a:solidFill>
                          <a:effectLst/>
                          <a:latin typeface="Segoe UI Semibold" panose="020B0702040204020203" pitchFamily="34" charset="0"/>
                          <a:ea typeface="Times New Roman" panose="02020603050405020304" pitchFamily="18" charset="0"/>
                          <a:cs typeface="Segoe UI Semibold" panose="020B0702040204020203" pitchFamily="34" charset="0"/>
                        </a:rPr>
                        <a:t>Close</a:t>
                      </a:r>
                      <a:endParaRPr lang="en-US" sz="1300"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77959" marR="77959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363636"/>
                          </a:solidFill>
                          <a:effectLst/>
                          <a:latin typeface="Segoe UI Semibold" panose="020B0702040204020203" pitchFamily="34" charset="0"/>
                          <a:ea typeface="Times New Roman" panose="02020603050405020304" pitchFamily="18" charset="0"/>
                          <a:cs typeface="Segoe UI Semibold" panose="020B0702040204020203" pitchFamily="34" charset="0"/>
                        </a:rPr>
                        <a:t>Ctrl+W</a:t>
                      </a:r>
                      <a:endParaRPr lang="en-US" sz="1300"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77959" marR="77959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071875"/>
                  </a:ext>
                </a:extLst>
              </a:tr>
              <a:tr h="3061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>
                          <a:solidFill>
                            <a:srgbClr val="363636"/>
                          </a:solidFill>
                          <a:effectLst/>
                          <a:latin typeface="Segoe UI Semibold" panose="020B0702040204020203" pitchFamily="34" charset="0"/>
                          <a:ea typeface="Times New Roman" panose="02020603050405020304" pitchFamily="18" charset="0"/>
                          <a:cs typeface="Segoe UI Semibold" panose="020B0702040204020203" pitchFamily="34" charset="0"/>
                        </a:rPr>
                        <a:t>Cut</a:t>
                      </a:r>
                      <a:endParaRPr lang="en-US" sz="1300"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77959" marR="77959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363636"/>
                          </a:solidFill>
                          <a:effectLst/>
                          <a:latin typeface="Segoe UI Semibold" panose="020B0702040204020203" pitchFamily="34" charset="0"/>
                          <a:ea typeface="Times New Roman" panose="02020603050405020304" pitchFamily="18" charset="0"/>
                          <a:cs typeface="Segoe UI Semibold" panose="020B0702040204020203" pitchFamily="34" charset="0"/>
                        </a:rPr>
                        <a:t>Ctrl+X</a:t>
                      </a:r>
                      <a:endParaRPr lang="en-US" sz="1300"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77959" marR="77959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083822"/>
                  </a:ext>
                </a:extLst>
              </a:tr>
              <a:tr h="3061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solidFill>
                            <a:srgbClr val="363636"/>
                          </a:solidFill>
                          <a:effectLst/>
                          <a:latin typeface="Segoe UI Semibold" panose="020B0702040204020203" pitchFamily="34" charset="0"/>
                          <a:ea typeface="Times New Roman" panose="02020603050405020304" pitchFamily="18" charset="0"/>
                          <a:cs typeface="Segoe UI Semibold" panose="020B0702040204020203" pitchFamily="34" charset="0"/>
                        </a:rPr>
                        <a:t>Copy</a:t>
                      </a:r>
                      <a:endParaRPr lang="en-US" sz="1300" dirty="0"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77959" marR="77959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363636"/>
                          </a:solidFill>
                          <a:effectLst/>
                          <a:latin typeface="Segoe UI Semibold" panose="020B0702040204020203" pitchFamily="34" charset="0"/>
                          <a:ea typeface="Times New Roman" panose="02020603050405020304" pitchFamily="18" charset="0"/>
                          <a:cs typeface="Segoe UI Semibold" panose="020B0702040204020203" pitchFamily="34" charset="0"/>
                        </a:rPr>
                        <a:t>Ctrl+C</a:t>
                      </a:r>
                      <a:endParaRPr lang="en-US" sz="1300"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77959" marR="77959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143058"/>
                  </a:ext>
                </a:extLst>
              </a:tr>
              <a:tr h="3061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>
                          <a:solidFill>
                            <a:srgbClr val="363636"/>
                          </a:solidFill>
                          <a:effectLst/>
                          <a:latin typeface="Segoe UI Semibold" panose="020B0702040204020203" pitchFamily="34" charset="0"/>
                          <a:ea typeface="Times New Roman" panose="02020603050405020304" pitchFamily="18" charset="0"/>
                          <a:cs typeface="Segoe UI Semibold" panose="020B0702040204020203" pitchFamily="34" charset="0"/>
                        </a:rPr>
                        <a:t>Paste</a:t>
                      </a:r>
                      <a:endParaRPr lang="en-US" sz="1300"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77959" marR="77959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363636"/>
                          </a:solidFill>
                          <a:effectLst/>
                          <a:latin typeface="Segoe UI Semibold" panose="020B0702040204020203" pitchFamily="34" charset="0"/>
                          <a:ea typeface="Times New Roman" panose="02020603050405020304" pitchFamily="18" charset="0"/>
                          <a:cs typeface="Segoe UI Semibold" panose="020B0702040204020203" pitchFamily="34" charset="0"/>
                        </a:rPr>
                        <a:t>Ctrl+V</a:t>
                      </a:r>
                      <a:endParaRPr lang="en-US" sz="1300"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77959" marR="77959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8330269"/>
                  </a:ext>
                </a:extLst>
              </a:tr>
              <a:tr h="3061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>
                          <a:solidFill>
                            <a:srgbClr val="363636"/>
                          </a:solidFill>
                          <a:effectLst/>
                          <a:latin typeface="Segoe UI Semibold" panose="020B0702040204020203" pitchFamily="34" charset="0"/>
                          <a:ea typeface="Times New Roman" panose="02020603050405020304" pitchFamily="18" charset="0"/>
                          <a:cs typeface="Segoe UI Semibold" panose="020B0702040204020203" pitchFamily="34" charset="0"/>
                        </a:rPr>
                        <a:t>Select all</a:t>
                      </a:r>
                      <a:endParaRPr lang="en-US" sz="1300"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77959" marR="77959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solidFill>
                            <a:srgbClr val="363636"/>
                          </a:solidFill>
                          <a:effectLst/>
                          <a:latin typeface="Segoe UI Semibold" panose="020B0702040204020203" pitchFamily="34" charset="0"/>
                          <a:ea typeface="Times New Roman" panose="02020603050405020304" pitchFamily="18" charset="0"/>
                          <a:cs typeface="Segoe UI Semibold" panose="020B0702040204020203" pitchFamily="34" charset="0"/>
                        </a:rPr>
                        <a:t>Ctrl+A</a:t>
                      </a:r>
                      <a:endParaRPr lang="en-US" sz="1300" dirty="0"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77959" marR="77959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57662"/>
                  </a:ext>
                </a:extLst>
              </a:tr>
              <a:tr h="3061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>
                          <a:solidFill>
                            <a:srgbClr val="363636"/>
                          </a:solidFill>
                          <a:effectLst/>
                          <a:latin typeface="Segoe UI Semibold" panose="020B0702040204020203" pitchFamily="34" charset="0"/>
                          <a:ea typeface="Times New Roman" panose="02020603050405020304" pitchFamily="18" charset="0"/>
                          <a:cs typeface="Segoe UI Semibold" panose="020B0702040204020203" pitchFamily="34" charset="0"/>
                        </a:rPr>
                        <a:t>Bold</a:t>
                      </a:r>
                      <a:endParaRPr lang="en-US" sz="1300"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77959" marR="77959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solidFill>
                            <a:srgbClr val="363636"/>
                          </a:solidFill>
                          <a:effectLst/>
                          <a:latin typeface="Segoe UI Semibold" panose="020B0702040204020203" pitchFamily="34" charset="0"/>
                          <a:ea typeface="Times New Roman" panose="02020603050405020304" pitchFamily="18" charset="0"/>
                          <a:cs typeface="Segoe UI Semibold" panose="020B0702040204020203" pitchFamily="34" charset="0"/>
                        </a:rPr>
                        <a:t>Ctrl+B</a:t>
                      </a:r>
                      <a:endParaRPr lang="en-US" sz="1300" dirty="0"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77959" marR="77959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0698551"/>
                  </a:ext>
                </a:extLst>
              </a:tr>
              <a:tr h="3061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>
                          <a:solidFill>
                            <a:srgbClr val="363636"/>
                          </a:solidFill>
                          <a:effectLst/>
                          <a:latin typeface="Segoe UI Semibold" panose="020B0702040204020203" pitchFamily="34" charset="0"/>
                          <a:ea typeface="Times New Roman" panose="02020603050405020304" pitchFamily="18" charset="0"/>
                          <a:cs typeface="Segoe UI Semibold" panose="020B0702040204020203" pitchFamily="34" charset="0"/>
                        </a:rPr>
                        <a:t>Italic</a:t>
                      </a:r>
                      <a:endParaRPr lang="en-US" sz="1300"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77959" marR="77959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363636"/>
                          </a:solidFill>
                          <a:effectLst/>
                          <a:latin typeface="Segoe UI Semibold" panose="020B0702040204020203" pitchFamily="34" charset="0"/>
                          <a:ea typeface="Times New Roman" panose="02020603050405020304" pitchFamily="18" charset="0"/>
                          <a:cs typeface="Segoe UI Semibold" panose="020B0702040204020203" pitchFamily="34" charset="0"/>
                        </a:rPr>
                        <a:t>Ctrl+I</a:t>
                      </a:r>
                      <a:endParaRPr lang="en-US" sz="1300"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77959" marR="77959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476659"/>
                  </a:ext>
                </a:extLst>
              </a:tr>
              <a:tr h="3061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>
                          <a:solidFill>
                            <a:srgbClr val="363636"/>
                          </a:solidFill>
                          <a:effectLst/>
                          <a:latin typeface="Segoe UI Semibold" panose="020B0702040204020203" pitchFamily="34" charset="0"/>
                          <a:ea typeface="Times New Roman" panose="02020603050405020304" pitchFamily="18" charset="0"/>
                          <a:cs typeface="Segoe UI Semibold" panose="020B0702040204020203" pitchFamily="34" charset="0"/>
                        </a:rPr>
                        <a:t>Underline</a:t>
                      </a:r>
                      <a:endParaRPr lang="en-US" sz="1300"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77959" marR="77959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363636"/>
                          </a:solidFill>
                          <a:effectLst/>
                          <a:latin typeface="Segoe UI Semibold" panose="020B0702040204020203" pitchFamily="34" charset="0"/>
                          <a:ea typeface="Times New Roman" panose="02020603050405020304" pitchFamily="18" charset="0"/>
                          <a:cs typeface="Segoe UI Semibold" panose="020B0702040204020203" pitchFamily="34" charset="0"/>
                        </a:rPr>
                        <a:t>Ctrl+U</a:t>
                      </a:r>
                      <a:endParaRPr lang="en-US" sz="1300"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77959" marR="77959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1789303"/>
                  </a:ext>
                </a:extLst>
              </a:tr>
              <a:tr h="3061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solidFill>
                            <a:srgbClr val="363636"/>
                          </a:solidFill>
                          <a:effectLst/>
                          <a:latin typeface="Segoe UI Semibold" panose="020B0702040204020203" pitchFamily="34" charset="0"/>
                          <a:ea typeface="Times New Roman" panose="02020603050405020304" pitchFamily="18" charset="0"/>
                          <a:cs typeface="Segoe UI Semibold" panose="020B0702040204020203" pitchFamily="34" charset="0"/>
                        </a:rPr>
                        <a:t>Decrease font size 1 point</a:t>
                      </a:r>
                      <a:endParaRPr lang="en-US" sz="1300" dirty="0"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77959" marR="77959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rgbClr val="363636"/>
                          </a:solidFill>
                          <a:effectLst/>
                          <a:latin typeface="Segoe UI Semibold" panose="020B0702040204020203" pitchFamily="34" charset="0"/>
                          <a:ea typeface="Times New Roman" panose="02020603050405020304" pitchFamily="18" charset="0"/>
                          <a:cs typeface="Segoe UI Semibold" panose="020B0702040204020203" pitchFamily="34" charset="0"/>
                        </a:rPr>
                        <a:t>Ctrl+[</a:t>
                      </a:r>
                      <a:endParaRPr lang="en-US" sz="1300" dirty="0"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77959" marR="77959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227030"/>
                  </a:ext>
                </a:extLst>
              </a:tr>
              <a:tr h="3061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>
                          <a:solidFill>
                            <a:srgbClr val="363636"/>
                          </a:solidFill>
                          <a:effectLst/>
                          <a:latin typeface="Segoe UI Semibold" panose="020B0702040204020203" pitchFamily="34" charset="0"/>
                          <a:ea typeface="Times New Roman" panose="02020603050405020304" pitchFamily="18" charset="0"/>
                          <a:cs typeface="Segoe UI Semibold" panose="020B0702040204020203" pitchFamily="34" charset="0"/>
                        </a:rPr>
                        <a:t>Increase font size 1 point</a:t>
                      </a:r>
                      <a:endParaRPr lang="en-US" sz="1300"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77959" marR="77959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363636"/>
                          </a:solidFill>
                          <a:effectLst/>
                          <a:latin typeface="Segoe UI Semibold" panose="020B0702040204020203" pitchFamily="34" charset="0"/>
                          <a:ea typeface="Times New Roman" panose="02020603050405020304" pitchFamily="18" charset="0"/>
                          <a:cs typeface="Segoe UI Semibold" panose="020B0702040204020203" pitchFamily="34" charset="0"/>
                        </a:rPr>
                        <a:t>Ctrl+]</a:t>
                      </a:r>
                      <a:endParaRPr lang="en-US" sz="1300"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77959" marR="77959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6607726"/>
                  </a:ext>
                </a:extLst>
              </a:tr>
              <a:tr h="3061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solidFill>
                            <a:srgbClr val="363636"/>
                          </a:solidFill>
                          <a:effectLst/>
                          <a:latin typeface="Segoe UI Semibold" panose="020B0702040204020203" pitchFamily="34" charset="0"/>
                          <a:ea typeface="Times New Roman" panose="02020603050405020304" pitchFamily="18" charset="0"/>
                          <a:cs typeface="Segoe UI Semibold" panose="020B0702040204020203" pitchFamily="34" charset="0"/>
                        </a:rPr>
                        <a:t>Center text</a:t>
                      </a:r>
                      <a:endParaRPr lang="en-US" sz="1300" dirty="0"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77959" marR="77959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363636"/>
                          </a:solidFill>
                          <a:effectLst/>
                          <a:latin typeface="Segoe UI Semibold" panose="020B0702040204020203" pitchFamily="34" charset="0"/>
                          <a:ea typeface="Times New Roman" panose="02020603050405020304" pitchFamily="18" charset="0"/>
                          <a:cs typeface="Segoe UI Semibold" panose="020B0702040204020203" pitchFamily="34" charset="0"/>
                        </a:rPr>
                        <a:t>Ctrl+E</a:t>
                      </a:r>
                      <a:endParaRPr lang="en-US" sz="1300"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77959" marR="77959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252292"/>
                  </a:ext>
                </a:extLst>
              </a:tr>
              <a:tr h="3061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>
                          <a:solidFill>
                            <a:srgbClr val="363636"/>
                          </a:solidFill>
                          <a:effectLst/>
                          <a:latin typeface="Segoe UI Semibold" panose="020B0702040204020203" pitchFamily="34" charset="0"/>
                          <a:ea typeface="Times New Roman" panose="02020603050405020304" pitchFamily="18" charset="0"/>
                          <a:cs typeface="Segoe UI Semibold" panose="020B0702040204020203" pitchFamily="34" charset="0"/>
                        </a:rPr>
                        <a:t>Left align text</a:t>
                      </a:r>
                      <a:endParaRPr lang="en-US" sz="1300"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77959" marR="77959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solidFill>
                            <a:srgbClr val="363636"/>
                          </a:solidFill>
                          <a:effectLst/>
                          <a:latin typeface="Segoe UI Semibold" panose="020B0702040204020203" pitchFamily="34" charset="0"/>
                          <a:ea typeface="Times New Roman" panose="02020603050405020304" pitchFamily="18" charset="0"/>
                          <a:cs typeface="Segoe UI Semibold" panose="020B0702040204020203" pitchFamily="34" charset="0"/>
                        </a:rPr>
                        <a:t>Ctrl+L</a:t>
                      </a:r>
                      <a:endParaRPr lang="en-US" sz="1300" dirty="0"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77959" marR="77959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5760710"/>
                  </a:ext>
                </a:extLst>
              </a:tr>
              <a:tr h="3061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>
                          <a:solidFill>
                            <a:srgbClr val="363636"/>
                          </a:solidFill>
                          <a:effectLst/>
                          <a:latin typeface="Segoe UI Semibold" panose="020B0702040204020203" pitchFamily="34" charset="0"/>
                          <a:ea typeface="Times New Roman" panose="02020603050405020304" pitchFamily="18" charset="0"/>
                          <a:cs typeface="Segoe UI Semibold" panose="020B0702040204020203" pitchFamily="34" charset="0"/>
                        </a:rPr>
                        <a:t>Right align text</a:t>
                      </a:r>
                      <a:endParaRPr lang="en-US" sz="1300"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77959" marR="77959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363636"/>
                          </a:solidFill>
                          <a:effectLst/>
                          <a:latin typeface="Segoe UI Semibold" panose="020B0702040204020203" pitchFamily="34" charset="0"/>
                          <a:ea typeface="Times New Roman" panose="02020603050405020304" pitchFamily="18" charset="0"/>
                          <a:cs typeface="Segoe UI Semibold" panose="020B0702040204020203" pitchFamily="34" charset="0"/>
                        </a:rPr>
                        <a:t>Ctrl+R</a:t>
                      </a:r>
                      <a:endParaRPr lang="en-US" sz="1300"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77959" marR="77959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882491"/>
                  </a:ext>
                </a:extLst>
              </a:tr>
              <a:tr h="3061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solidFill>
                            <a:srgbClr val="363636"/>
                          </a:solidFill>
                          <a:effectLst/>
                          <a:latin typeface="Segoe UI Semibold" panose="020B0702040204020203" pitchFamily="34" charset="0"/>
                          <a:ea typeface="Calibri" panose="020F0502020204030204" pitchFamily="34" charset="0"/>
                          <a:cs typeface="Segoe UI Semibold" panose="020B0702040204020203" pitchFamily="34" charset="0"/>
                        </a:rPr>
                        <a:t>Justify text</a:t>
                      </a:r>
                      <a:endParaRPr lang="en-US" sz="1300" dirty="0"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77959" marR="77959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solidFill>
                            <a:srgbClr val="363636"/>
                          </a:solidFill>
                          <a:effectLst/>
                          <a:latin typeface="Segoe UI Semibold" panose="020B0702040204020203" pitchFamily="34" charset="0"/>
                          <a:ea typeface="Calibri" panose="020F0502020204030204" pitchFamily="34" charset="0"/>
                          <a:cs typeface="Segoe UI Semibold" panose="020B0702040204020203" pitchFamily="34" charset="0"/>
                        </a:rPr>
                        <a:t>Ctrl+J</a:t>
                      </a:r>
                      <a:endParaRPr lang="en-US" sz="1300" dirty="0"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77959" marR="77959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0386086"/>
                  </a:ext>
                </a:extLst>
              </a:tr>
              <a:tr h="3061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solidFill>
                            <a:srgbClr val="363636"/>
                          </a:solidFill>
                          <a:effectLst/>
                          <a:latin typeface="Segoe UI Semibold" panose="020B0702040204020203" pitchFamily="34" charset="0"/>
                          <a:ea typeface="Times New Roman" panose="02020603050405020304" pitchFamily="18" charset="0"/>
                          <a:cs typeface="Segoe UI Semibold" panose="020B0702040204020203" pitchFamily="34" charset="0"/>
                        </a:rPr>
                        <a:t>Undo</a:t>
                      </a:r>
                      <a:endParaRPr lang="en-US" sz="1300" dirty="0"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77959" marR="77959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solidFill>
                            <a:srgbClr val="363636"/>
                          </a:solidFill>
                          <a:effectLst/>
                          <a:latin typeface="Segoe UI Semibold" panose="020B0702040204020203" pitchFamily="34" charset="0"/>
                          <a:ea typeface="Times New Roman" panose="02020603050405020304" pitchFamily="18" charset="0"/>
                          <a:cs typeface="Segoe UI Semibold" panose="020B0702040204020203" pitchFamily="34" charset="0"/>
                        </a:rPr>
                        <a:t>Ctrl+Z</a:t>
                      </a:r>
                      <a:endParaRPr lang="en-US" sz="1300" dirty="0"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77959" marR="77959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239327"/>
                  </a:ext>
                </a:extLst>
              </a:tr>
              <a:tr h="306159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 kern="1200" dirty="0">
                          <a:solidFill>
                            <a:srgbClr val="363636"/>
                          </a:solidFill>
                          <a:effectLst/>
                          <a:latin typeface="Segoe UI Semibold" panose="020B0702040204020203" pitchFamily="34" charset="0"/>
                          <a:ea typeface="Times New Roman" panose="02020603050405020304" pitchFamily="18" charset="0"/>
                          <a:cs typeface="Segoe UI Semibold" panose="020B0702040204020203" pitchFamily="34" charset="0"/>
                        </a:rPr>
                        <a:t>Re-do</a:t>
                      </a:r>
                      <a:endParaRPr lang="en-US" sz="1800" b="1" kern="1200" dirty="0">
                        <a:solidFill>
                          <a:srgbClr val="363636"/>
                        </a:solidFill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77959" marR="77959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 err="1">
                          <a:solidFill>
                            <a:srgbClr val="363636"/>
                          </a:solidFill>
                          <a:effectLst/>
                          <a:latin typeface="Segoe UI Semibold" panose="020B0702040204020203" pitchFamily="34" charset="0"/>
                          <a:ea typeface="Times New Roman" panose="02020603050405020304" pitchFamily="18" charset="0"/>
                          <a:cs typeface="Segoe UI Semibold" panose="020B0702040204020203" pitchFamily="34" charset="0"/>
                        </a:rPr>
                        <a:t>Ctrl+Y</a:t>
                      </a:r>
                      <a:endParaRPr lang="en-US" sz="1800" kern="1200" dirty="0">
                        <a:solidFill>
                          <a:srgbClr val="363636"/>
                        </a:solidFill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77959" marR="77959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9195081"/>
                  </a:ext>
                </a:extLst>
              </a:tr>
              <a:tr h="306159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 kern="1200" dirty="0">
                          <a:solidFill>
                            <a:srgbClr val="363636"/>
                          </a:solidFill>
                          <a:effectLst/>
                          <a:latin typeface="Segoe UI Semibold" panose="020B0702040204020203" pitchFamily="34" charset="0"/>
                          <a:ea typeface="Calibri" panose="020F0502020204030204" pitchFamily="34" charset="0"/>
                          <a:cs typeface="Segoe UI Semibold" panose="020B0702040204020203" pitchFamily="34" charset="0"/>
                        </a:rPr>
                        <a:t>Key tips</a:t>
                      </a:r>
                    </a:p>
                  </a:txBody>
                  <a:tcPr marL="77959" marR="77959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rgbClr val="363636"/>
                          </a:solidFill>
                          <a:effectLst/>
                          <a:latin typeface="Segoe UI Semibold" panose="020B0702040204020203" pitchFamily="34" charset="0"/>
                          <a:ea typeface="Calibri" panose="020F0502020204030204" pitchFamily="34" charset="0"/>
                          <a:cs typeface="Segoe UI Semibold" panose="020B0702040204020203" pitchFamily="34" charset="0"/>
                        </a:rPr>
                        <a:t>Alt</a:t>
                      </a:r>
                    </a:p>
                  </a:txBody>
                  <a:tcPr marL="77959" marR="77959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4604576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07E3F140-6200-6CCD-E930-8000AC54AE61}"/>
              </a:ext>
            </a:extLst>
          </p:cNvPr>
          <p:cNvSpPr txBox="1"/>
          <p:nvPr/>
        </p:nvSpPr>
        <p:spPr>
          <a:xfrm>
            <a:off x="435128" y="4820098"/>
            <a:ext cx="431895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Find other Microsoft Word Keyboard shortcuts on the Microsoft site:</a:t>
            </a:r>
          </a:p>
          <a:p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https://support.office.com/en-us/article/Keyboard-shortcuts-for-Microsoft-Word-on-Windows-95EF89DD-7142-4B50-AFB2-F762F663CEB2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543DEF-A69C-7B3F-9155-2EC6755D3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Academic Operations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D86522C-8808-2C1D-4EB7-7AFFDC0CF5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197223" y="6035054"/>
            <a:ext cx="1832384" cy="6425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64FBC3-7576-A66D-09C5-A3A5300A6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37896-A015-438D-8D63-2E5BA7775478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11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6A890F61-A252-45CE-B878-0F7D519DDBB9}"/>
              </a:ext>
            </a:extLst>
          </p:cNvPr>
          <p:cNvGrpSpPr/>
          <p:nvPr/>
        </p:nvGrpSpPr>
        <p:grpSpPr>
          <a:xfrm>
            <a:off x="0" y="274638"/>
            <a:ext cx="12192000" cy="1143000"/>
            <a:chOff x="0" y="274638"/>
            <a:chExt cx="12192000" cy="1143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FD394E7-439D-4213-BB2E-B8CEB69F06B1}"/>
                </a:ext>
              </a:extLst>
            </p:cNvPr>
            <p:cNvSpPr/>
            <p:nvPr/>
          </p:nvSpPr>
          <p:spPr bwMode="auto">
            <a:xfrm>
              <a:off x="0" y="274638"/>
              <a:ext cx="12192000" cy="1143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8251156-C526-47ED-97B0-F90A78AB4777}"/>
                </a:ext>
              </a:extLst>
            </p:cNvPr>
            <p:cNvCxnSpPr/>
            <p:nvPr/>
          </p:nvCxnSpPr>
          <p:spPr>
            <a:xfrm>
              <a:off x="0" y="313548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A39DDAB-16D2-484F-A7C3-2BCDB3039D1A}"/>
                </a:ext>
              </a:extLst>
            </p:cNvPr>
            <p:cNvCxnSpPr/>
            <p:nvPr/>
          </p:nvCxnSpPr>
          <p:spPr>
            <a:xfrm>
              <a:off x="0" y="1370622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5590150" y="2162556"/>
            <a:ext cx="85725" cy="3533775"/>
          </a:xfrm>
          <a:prstGeom prst="rect">
            <a:avLst/>
          </a:prstGeom>
          <a:solidFill>
            <a:srgbClr val="BEC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Medium" panose="020F0502020204030203" pitchFamily="34" charset="0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652124" y="2155885"/>
            <a:ext cx="3524430" cy="352443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Medium" panose="020F0502020204030203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Entering Text in Word Document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24389" y="2120831"/>
            <a:ext cx="417249" cy="417249"/>
            <a:chOff x="2166151" y="2503504"/>
            <a:chExt cx="626471" cy="626470"/>
          </a:xfrm>
        </p:grpSpPr>
        <p:sp>
          <p:nvSpPr>
            <p:cNvPr id="3" name="Rounded Rectangle 2"/>
            <p:cNvSpPr/>
            <p:nvPr/>
          </p:nvSpPr>
          <p:spPr>
            <a:xfrm>
              <a:off x="2166151" y="2503504"/>
              <a:ext cx="626471" cy="62647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Medium" panose="020F0502020204030203" pitchFamily="34" charset="0"/>
                <a:ea typeface="+mn-ea"/>
                <a:cs typeface="+mn-cs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2228798" y="2566151"/>
              <a:ext cx="501176" cy="501176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Medium" panose="020F0502020204030203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424389" y="3187816"/>
            <a:ext cx="417249" cy="417249"/>
            <a:chOff x="2166151" y="2503504"/>
            <a:chExt cx="626471" cy="626470"/>
          </a:xfrm>
        </p:grpSpPr>
        <p:sp>
          <p:nvSpPr>
            <p:cNvPr id="7" name="Rounded Rectangle 6"/>
            <p:cNvSpPr/>
            <p:nvPr/>
          </p:nvSpPr>
          <p:spPr>
            <a:xfrm>
              <a:off x="2166151" y="2503504"/>
              <a:ext cx="626471" cy="62647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Medium" panose="020F0502020204030203" pitchFamily="34" charset="0"/>
                <a:ea typeface="+mn-ea"/>
                <a:cs typeface="+mn-cs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228798" y="2566151"/>
              <a:ext cx="501176" cy="501176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Medium" panose="020F0502020204030203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424389" y="4235751"/>
            <a:ext cx="417249" cy="417249"/>
            <a:chOff x="2166151" y="2503504"/>
            <a:chExt cx="626471" cy="626470"/>
          </a:xfrm>
        </p:grpSpPr>
        <p:sp>
          <p:nvSpPr>
            <p:cNvPr id="10" name="Rounded Rectangle 9"/>
            <p:cNvSpPr/>
            <p:nvPr/>
          </p:nvSpPr>
          <p:spPr>
            <a:xfrm>
              <a:off x="2166151" y="2503504"/>
              <a:ext cx="626471" cy="62647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Medium" panose="020F0502020204030203" pitchFamily="34" charset="0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228798" y="2566151"/>
              <a:ext cx="501176" cy="501176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Medium" panose="020F0502020204030203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424389" y="5207486"/>
            <a:ext cx="417249" cy="417249"/>
            <a:chOff x="2166151" y="2503504"/>
            <a:chExt cx="626471" cy="626470"/>
          </a:xfrm>
        </p:grpSpPr>
        <p:sp>
          <p:nvSpPr>
            <p:cNvPr id="13" name="Rounded Rectangle 12"/>
            <p:cNvSpPr/>
            <p:nvPr/>
          </p:nvSpPr>
          <p:spPr>
            <a:xfrm>
              <a:off x="2166151" y="2503504"/>
              <a:ext cx="626471" cy="62647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Medium" panose="020F0502020204030203" pitchFamily="34" charset="0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228798" y="2566151"/>
              <a:ext cx="501176" cy="501176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Medium" panose="020F050202020403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5965674" y="2155884"/>
            <a:ext cx="56377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sz="2000" dirty="0">
                <a:solidFill>
                  <a:prstClr val="black"/>
                </a:solidFill>
                <a:latin typeface="Bahnschrift" panose="020B0502040204020203" pitchFamily="34" charset="0"/>
              </a:rPr>
              <a:t>Using a combination of keys on your keyboard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965674" y="3091266"/>
            <a:ext cx="58521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sz="2000" dirty="0">
                <a:solidFill>
                  <a:prstClr val="black"/>
                </a:solidFill>
                <a:latin typeface="Bahnschrift" panose="020B0502040204020203" pitchFamily="34" charset="0"/>
              </a:rPr>
              <a:t>Using the ENTER key will create a new line and a new paragraph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965674" y="4236197"/>
            <a:ext cx="58521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defRPr/>
            </a:pPr>
            <a:r>
              <a:rPr lang="en-US" sz="2000" dirty="0">
                <a:solidFill>
                  <a:prstClr val="black"/>
                </a:solidFill>
                <a:latin typeface="Bahnschrift" panose="020B0502040204020203" pitchFamily="34" charset="0"/>
              </a:rPr>
              <a:t>Using SHIFT + ENTER will create a SOFT RETURN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965674" y="5076327"/>
            <a:ext cx="58521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sz="2000" dirty="0">
                <a:solidFill>
                  <a:prstClr val="black"/>
                </a:solidFill>
                <a:latin typeface="Bahnschrift" panose="020B0502040204020203" pitchFamily="34" charset="0"/>
              </a:rPr>
              <a:t>Start a new line by pressing the TAB key will indent the line.</a:t>
            </a:r>
          </a:p>
        </p:txBody>
      </p:sp>
      <p:pic>
        <p:nvPicPr>
          <p:cNvPr id="31" name="Picture 30" descr="A close up of a persons hand&#10;&#10;Description automatically generated">
            <a:extLst>
              <a:ext uri="{FF2B5EF4-FFF2-40B4-BE49-F238E27FC236}">
                <a16:creationId xmlns:a16="http://schemas.microsoft.com/office/drawing/2014/main" id="{E8CDB340-A185-484F-B5D1-742EF91BA8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9600" y="5073183"/>
            <a:ext cx="1919287" cy="1919287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DDA13F5-BBA2-E45E-8C85-E2EB31438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Department of Academic Operations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ECA6E00-5957-B1BE-F0FB-5067692A89B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3000"/>
          </a:blip>
          <a:stretch>
            <a:fillRect/>
          </a:stretch>
        </p:blipFill>
        <p:spPr>
          <a:xfrm>
            <a:off x="197223" y="6035054"/>
            <a:ext cx="1832384" cy="64259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D77405D-0599-C07E-9362-4FA497E7B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67029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18" grpId="0" animBg="1"/>
      <p:bldP spid="19" grpId="0"/>
      <p:bldP spid="20" grpId="0"/>
      <p:bldP spid="21" grpId="0"/>
      <p:bldP spid="2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704D69C-1681-42A0-856A-FDC90069342C}"/>
              </a:ext>
            </a:extLst>
          </p:cNvPr>
          <p:cNvGrpSpPr/>
          <p:nvPr/>
        </p:nvGrpSpPr>
        <p:grpSpPr>
          <a:xfrm>
            <a:off x="0" y="274638"/>
            <a:ext cx="12192000" cy="1143000"/>
            <a:chOff x="0" y="274638"/>
            <a:chExt cx="12192000" cy="1143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C6D0D5C-4519-4C3D-91F7-4C06DDA11586}"/>
                </a:ext>
              </a:extLst>
            </p:cNvPr>
            <p:cNvSpPr/>
            <p:nvPr/>
          </p:nvSpPr>
          <p:spPr bwMode="auto">
            <a:xfrm>
              <a:off x="0" y="274638"/>
              <a:ext cx="12192000" cy="1143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99ACBC7-B299-4EE0-AD0E-63D3C659EFF2}"/>
                </a:ext>
              </a:extLst>
            </p:cNvPr>
            <p:cNvCxnSpPr/>
            <p:nvPr/>
          </p:nvCxnSpPr>
          <p:spPr>
            <a:xfrm>
              <a:off x="0" y="313548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252BE94-45DB-4400-B538-BDB5A635AC43}"/>
                </a:ext>
              </a:extLst>
            </p:cNvPr>
            <p:cNvCxnSpPr/>
            <p:nvPr/>
          </p:nvCxnSpPr>
          <p:spPr>
            <a:xfrm>
              <a:off x="0" y="1370622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E1BA97-6915-4BDF-B55A-6F2F66223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Navigating in a Word Document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4F41DBF-5C05-4930-9970-87F204834937}"/>
              </a:ext>
            </a:extLst>
          </p:cNvPr>
          <p:cNvSpPr/>
          <p:nvPr/>
        </p:nvSpPr>
        <p:spPr>
          <a:xfrm>
            <a:off x="1988691" y="1589505"/>
            <a:ext cx="8534400" cy="590400"/>
          </a:xfrm>
          <a:custGeom>
            <a:avLst/>
            <a:gdLst>
              <a:gd name="connsiteX0" fmla="*/ 0 w 8534400"/>
              <a:gd name="connsiteY0" fmla="*/ 98402 h 590400"/>
              <a:gd name="connsiteX1" fmla="*/ 98402 w 8534400"/>
              <a:gd name="connsiteY1" fmla="*/ 0 h 590400"/>
              <a:gd name="connsiteX2" fmla="*/ 8435998 w 8534400"/>
              <a:gd name="connsiteY2" fmla="*/ 0 h 590400"/>
              <a:gd name="connsiteX3" fmla="*/ 8534400 w 8534400"/>
              <a:gd name="connsiteY3" fmla="*/ 98402 h 590400"/>
              <a:gd name="connsiteX4" fmla="*/ 8534400 w 8534400"/>
              <a:gd name="connsiteY4" fmla="*/ 491998 h 590400"/>
              <a:gd name="connsiteX5" fmla="*/ 8435998 w 8534400"/>
              <a:gd name="connsiteY5" fmla="*/ 590400 h 590400"/>
              <a:gd name="connsiteX6" fmla="*/ 98402 w 8534400"/>
              <a:gd name="connsiteY6" fmla="*/ 590400 h 590400"/>
              <a:gd name="connsiteX7" fmla="*/ 0 w 8534400"/>
              <a:gd name="connsiteY7" fmla="*/ 491998 h 590400"/>
              <a:gd name="connsiteX8" fmla="*/ 0 w 8534400"/>
              <a:gd name="connsiteY8" fmla="*/ 98402 h 59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34400" h="590400">
                <a:moveTo>
                  <a:pt x="0" y="98402"/>
                </a:moveTo>
                <a:cubicBezTo>
                  <a:pt x="0" y="44056"/>
                  <a:pt x="44056" y="0"/>
                  <a:pt x="98402" y="0"/>
                </a:cubicBezTo>
                <a:lnTo>
                  <a:pt x="8435998" y="0"/>
                </a:lnTo>
                <a:cubicBezTo>
                  <a:pt x="8490344" y="0"/>
                  <a:pt x="8534400" y="44056"/>
                  <a:pt x="8534400" y="98402"/>
                </a:cubicBezTo>
                <a:lnTo>
                  <a:pt x="8534400" y="491998"/>
                </a:lnTo>
                <a:cubicBezTo>
                  <a:pt x="8534400" y="546344"/>
                  <a:pt x="8490344" y="590400"/>
                  <a:pt x="8435998" y="590400"/>
                </a:cubicBezTo>
                <a:lnTo>
                  <a:pt x="98402" y="590400"/>
                </a:lnTo>
                <a:cubicBezTo>
                  <a:pt x="44056" y="590400"/>
                  <a:pt x="0" y="546344"/>
                  <a:pt x="0" y="491998"/>
                </a:cubicBezTo>
                <a:lnTo>
                  <a:pt x="0" y="98402"/>
                </a:lnTo>
                <a:close/>
              </a:path>
            </a:pathLst>
          </a:custGeom>
          <a:gradFill>
            <a:gsLst>
              <a:gs pos="0">
                <a:srgbClr val="404040"/>
              </a:gs>
              <a:gs pos="80000">
                <a:srgbClr val="4D4D4D"/>
              </a:gs>
              <a:gs pos="100000">
                <a:srgbClr val="565656"/>
              </a:gs>
            </a:gsLst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1401" tIns="28821" rIns="351401" bIns="28821" numCol="1" spcCol="1270" anchor="ctr" anchorCtr="0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>
                <a:latin typeface="Bahnschrift" panose="020B0502040204020203" pitchFamily="34" charset="0"/>
              </a:rPr>
              <a:t>Mouse scroll key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D222A94-3E63-46E7-9B63-DE58330AC177}"/>
              </a:ext>
            </a:extLst>
          </p:cNvPr>
          <p:cNvSpPr/>
          <p:nvPr/>
        </p:nvSpPr>
        <p:spPr>
          <a:xfrm>
            <a:off x="1988691" y="2496705"/>
            <a:ext cx="8534400" cy="590400"/>
          </a:xfrm>
          <a:custGeom>
            <a:avLst/>
            <a:gdLst>
              <a:gd name="connsiteX0" fmla="*/ 0 w 8534400"/>
              <a:gd name="connsiteY0" fmla="*/ 98402 h 590400"/>
              <a:gd name="connsiteX1" fmla="*/ 98402 w 8534400"/>
              <a:gd name="connsiteY1" fmla="*/ 0 h 590400"/>
              <a:gd name="connsiteX2" fmla="*/ 8435998 w 8534400"/>
              <a:gd name="connsiteY2" fmla="*/ 0 h 590400"/>
              <a:gd name="connsiteX3" fmla="*/ 8534400 w 8534400"/>
              <a:gd name="connsiteY3" fmla="*/ 98402 h 590400"/>
              <a:gd name="connsiteX4" fmla="*/ 8534400 w 8534400"/>
              <a:gd name="connsiteY4" fmla="*/ 491998 h 590400"/>
              <a:gd name="connsiteX5" fmla="*/ 8435998 w 8534400"/>
              <a:gd name="connsiteY5" fmla="*/ 590400 h 590400"/>
              <a:gd name="connsiteX6" fmla="*/ 98402 w 8534400"/>
              <a:gd name="connsiteY6" fmla="*/ 590400 h 590400"/>
              <a:gd name="connsiteX7" fmla="*/ 0 w 8534400"/>
              <a:gd name="connsiteY7" fmla="*/ 491998 h 590400"/>
              <a:gd name="connsiteX8" fmla="*/ 0 w 8534400"/>
              <a:gd name="connsiteY8" fmla="*/ 98402 h 59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34400" h="590400">
                <a:moveTo>
                  <a:pt x="0" y="98402"/>
                </a:moveTo>
                <a:cubicBezTo>
                  <a:pt x="0" y="44056"/>
                  <a:pt x="44056" y="0"/>
                  <a:pt x="98402" y="0"/>
                </a:cubicBezTo>
                <a:lnTo>
                  <a:pt x="8435998" y="0"/>
                </a:lnTo>
                <a:cubicBezTo>
                  <a:pt x="8490344" y="0"/>
                  <a:pt x="8534400" y="44056"/>
                  <a:pt x="8534400" y="98402"/>
                </a:cubicBezTo>
                <a:lnTo>
                  <a:pt x="8534400" y="491998"/>
                </a:lnTo>
                <a:cubicBezTo>
                  <a:pt x="8534400" y="546344"/>
                  <a:pt x="8490344" y="590400"/>
                  <a:pt x="8435998" y="590400"/>
                </a:cubicBezTo>
                <a:lnTo>
                  <a:pt x="98402" y="590400"/>
                </a:lnTo>
                <a:cubicBezTo>
                  <a:pt x="44056" y="590400"/>
                  <a:pt x="0" y="546344"/>
                  <a:pt x="0" y="491998"/>
                </a:cubicBezTo>
                <a:lnTo>
                  <a:pt x="0" y="98402"/>
                </a:lnTo>
                <a:close/>
              </a:path>
            </a:pathLst>
          </a:custGeom>
          <a:gradFill>
            <a:gsLst>
              <a:gs pos="0">
                <a:srgbClr val="404040"/>
              </a:gs>
              <a:gs pos="80000">
                <a:srgbClr val="4D4D4D"/>
              </a:gs>
              <a:gs pos="100000">
                <a:srgbClr val="565656"/>
              </a:gs>
            </a:gsLst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1401" tIns="28821" rIns="351401" bIns="28821" numCol="1" spcCol="1270" anchor="ctr" anchorCtr="0">
            <a:noAutofit/>
          </a:bodyPr>
          <a:lstStyle/>
          <a:p>
            <a:pPr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>
                <a:latin typeface="Bahnschrift" panose="020B0502040204020203" pitchFamily="34" charset="0"/>
              </a:rPr>
              <a:t>Scroll bars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70E1359-5945-46AA-BFD8-9B7A25538DFA}"/>
              </a:ext>
            </a:extLst>
          </p:cNvPr>
          <p:cNvSpPr/>
          <p:nvPr/>
        </p:nvSpPr>
        <p:spPr>
          <a:xfrm>
            <a:off x="1988691" y="3699105"/>
            <a:ext cx="8534400" cy="1165500"/>
          </a:xfrm>
          <a:custGeom>
            <a:avLst/>
            <a:gdLst>
              <a:gd name="connsiteX0" fmla="*/ 0 w 12192000"/>
              <a:gd name="connsiteY0" fmla="*/ 0 h 1165500"/>
              <a:gd name="connsiteX1" fmla="*/ 12192000 w 12192000"/>
              <a:gd name="connsiteY1" fmla="*/ 0 h 1165500"/>
              <a:gd name="connsiteX2" fmla="*/ 12192000 w 12192000"/>
              <a:gd name="connsiteY2" fmla="*/ 1165500 h 1165500"/>
              <a:gd name="connsiteX3" fmla="*/ 0 w 12192000"/>
              <a:gd name="connsiteY3" fmla="*/ 1165500 h 1165500"/>
              <a:gd name="connsiteX4" fmla="*/ 0 w 12192000"/>
              <a:gd name="connsiteY4" fmla="*/ 0 h 116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165500">
                <a:moveTo>
                  <a:pt x="0" y="0"/>
                </a:moveTo>
                <a:lnTo>
                  <a:pt x="12192000" y="0"/>
                </a:lnTo>
                <a:lnTo>
                  <a:pt x="12192000" y="1165500"/>
                </a:lnTo>
                <a:lnTo>
                  <a:pt x="0" y="11655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46235" tIns="416560" rIns="946235" bIns="142240" numCol="1" spcCol="1270" anchor="t" anchorCtr="0">
            <a:noAutofit/>
          </a:bodyPr>
          <a:lstStyle/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000" kern="1200">
                <a:latin typeface="Bahnschrift" panose="020B0502040204020203" pitchFamily="34" charset="0"/>
              </a:rPr>
              <a:t>Up and down arrow keys</a:t>
            </a:r>
          </a:p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000" kern="1200">
                <a:latin typeface="Bahnschrift" panose="020B0502040204020203" pitchFamily="34" charset="0"/>
              </a:rPr>
              <a:t>Page up and page down keys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B0DD343-0B35-4CE3-9584-E1BD88DF863D}"/>
              </a:ext>
            </a:extLst>
          </p:cNvPr>
          <p:cNvSpPr/>
          <p:nvPr/>
        </p:nvSpPr>
        <p:spPr>
          <a:xfrm>
            <a:off x="1988691" y="3403905"/>
            <a:ext cx="8534400" cy="590400"/>
          </a:xfrm>
          <a:custGeom>
            <a:avLst/>
            <a:gdLst>
              <a:gd name="connsiteX0" fmla="*/ 0 w 8534400"/>
              <a:gd name="connsiteY0" fmla="*/ 98402 h 590400"/>
              <a:gd name="connsiteX1" fmla="*/ 98402 w 8534400"/>
              <a:gd name="connsiteY1" fmla="*/ 0 h 590400"/>
              <a:gd name="connsiteX2" fmla="*/ 8435998 w 8534400"/>
              <a:gd name="connsiteY2" fmla="*/ 0 h 590400"/>
              <a:gd name="connsiteX3" fmla="*/ 8534400 w 8534400"/>
              <a:gd name="connsiteY3" fmla="*/ 98402 h 590400"/>
              <a:gd name="connsiteX4" fmla="*/ 8534400 w 8534400"/>
              <a:gd name="connsiteY4" fmla="*/ 491998 h 590400"/>
              <a:gd name="connsiteX5" fmla="*/ 8435998 w 8534400"/>
              <a:gd name="connsiteY5" fmla="*/ 590400 h 590400"/>
              <a:gd name="connsiteX6" fmla="*/ 98402 w 8534400"/>
              <a:gd name="connsiteY6" fmla="*/ 590400 h 590400"/>
              <a:gd name="connsiteX7" fmla="*/ 0 w 8534400"/>
              <a:gd name="connsiteY7" fmla="*/ 491998 h 590400"/>
              <a:gd name="connsiteX8" fmla="*/ 0 w 8534400"/>
              <a:gd name="connsiteY8" fmla="*/ 98402 h 59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34400" h="590400">
                <a:moveTo>
                  <a:pt x="0" y="98402"/>
                </a:moveTo>
                <a:cubicBezTo>
                  <a:pt x="0" y="44056"/>
                  <a:pt x="44056" y="0"/>
                  <a:pt x="98402" y="0"/>
                </a:cubicBezTo>
                <a:lnTo>
                  <a:pt x="8435998" y="0"/>
                </a:lnTo>
                <a:cubicBezTo>
                  <a:pt x="8490344" y="0"/>
                  <a:pt x="8534400" y="44056"/>
                  <a:pt x="8534400" y="98402"/>
                </a:cubicBezTo>
                <a:lnTo>
                  <a:pt x="8534400" y="491998"/>
                </a:lnTo>
                <a:cubicBezTo>
                  <a:pt x="8534400" y="546344"/>
                  <a:pt x="8490344" y="590400"/>
                  <a:pt x="8435998" y="590400"/>
                </a:cubicBezTo>
                <a:lnTo>
                  <a:pt x="98402" y="590400"/>
                </a:lnTo>
                <a:cubicBezTo>
                  <a:pt x="44056" y="590400"/>
                  <a:pt x="0" y="546344"/>
                  <a:pt x="0" y="491998"/>
                </a:cubicBezTo>
                <a:lnTo>
                  <a:pt x="0" y="98402"/>
                </a:lnTo>
                <a:close/>
              </a:path>
            </a:pathLst>
          </a:custGeom>
          <a:gradFill>
            <a:gsLst>
              <a:gs pos="0">
                <a:srgbClr val="404040"/>
              </a:gs>
              <a:gs pos="80000">
                <a:srgbClr val="4D4D4D"/>
              </a:gs>
              <a:gs pos="100000">
                <a:srgbClr val="565656"/>
              </a:gs>
            </a:gsLst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1401" tIns="28821" rIns="351401" bIns="28821" numCol="1" spcCol="1270" anchor="ctr" anchorCtr="0">
            <a:noAutofit/>
          </a:bodyPr>
          <a:lstStyle/>
          <a:p>
            <a:pPr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>
                <a:latin typeface="Bahnschrift" panose="020B0502040204020203" pitchFamily="34" charset="0"/>
              </a:rPr>
              <a:t>Keyboard keys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26AB905-759A-4836-8601-C596D779B857}"/>
              </a:ext>
            </a:extLst>
          </p:cNvPr>
          <p:cNvSpPr/>
          <p:nvPr/>
        </p:nvSpPr>
        <p:spPr>
          <a:xfrm>
            <a:off x="1988691" y="4972605"/>
            <a:ext cx="8534400" cy="590400"/>
          </a:xfrm>
          <a:custGeom>
            <a:avLst/>
            <a:gdLst>
              <a:gd name="connsiteX0" fmla="*/ 0 w 8534400"/>
              <a:gd name="connsiteY0" fmla="*/ 98402 h 590400"/>
              <a:gd name="connsiteX1" fmla="*/ 98402 w 8534400"/>
              <a:gd name="connsiteY1" fmla="*/ 0 h 590400"/>
              <a:gd name="connsiteX2" fmla="*/ 8435998 w 8534400"/>
              <a:gd name="connsiteY2" fmla="*/ 0 h 590400"/>
              <a:gd name="connsiteX3" fmla="*/ 8534400 w 8534400"/>
              <a:gd name="connsiteY3" fmla="*/ 98402 h 590400"/>
              <a:gd name="connsiteX4" fmla="*/ 8534400 w 8534400"/>
              <a:gd name="connsiteY4" fmla="*/ 491998 h 590400"/>
              <a:gd name="connsiteX5" fmla="*/ 8435998 w 8534400"/>
              <a:gd name="connsiteY5" fmla="*/ 590400 h 590400"/>
              <a:gd name="connsiteX6" fmla="*/ 98402 w 8534400"/>
              <a:gd name="connsiteY6" fmla="*/ 590400 h 590400"/>
              <a:gd name="connsiteX7" fmla="*/ 0 w 8534400"/>
              <a:gd name="connsiteY7" fmla="*/ 491998 h 590400"/>
              <a:gd name="connsiteX8" fmla="*/ 0 w 8534400"/>
              <a:gd name="connsiteY8" fmla="*/ 98402 h 59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34400" h="590400">
                <a:moveTo>
                  <a:pt x="0" y="98402"/>
                </a:moveTo>
                <a:cubicBezTo>
                  <a:pt x="0" y="44056"/>
                  <a:pt x="44056" y="0"/>
                  <a:pt x="98402" y="0"/>
                </a:cubicBezTo>
                <a:lnTo>
                  <a:pt x="8435998" y="0"/>
                </a:lnTo>
                <a:cubicBezTo>
                  <a:pt x="8490344" y="0"/>
                  <a:pt x="8534400" y="44056"/>
                  <a:pt x="8534400" y="98402"/>
                </a:cubicBezTo>
                <a:lnTo>
                  <a:pt x="8534400" y="491998"/>
                </a:lnTo>
                <a:cubicBezTo>
                  <a:pt x="8534400" y="546344"/>
                  <a:pt x="8490344" y="590400"/>
                  <a:pt x="8435998" y="590400"/>
                </a:cubicBezTo>
                <a:lnTo>
                  <a:pt x="98402" y="590400"/>
                </a:lnTo>
                <a:cubicBezTo>
                  <a:pt x="44056" y="590400"/>
                  <a:pt x="0" y="546344"/>
                  <a:pt x="0" y="491998"/>
                </a:cubicBezTo>
                <a:lnTo>
                  <a:pt x="0" y="98402"/>
                </a:lnTo>
                <a:close/>
              </a:path>
            </a:pathLst>
          </a:custGeom>
          <a:gradFill>
            <a:gsLst>
              <a:gs pos="0">
                <a:srgbClr val="404040"/>
              </a:gs>
              <a:gs pos="80000">
                <a:srgbClr val="4D4D4D"/>
              </a:gs>
              <a:gs pos="100000">
                <a:srgbClr val="565656"/>
              </a:gs>
            </a:gsLst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1401" tIns="28821" rIns="351401" bIns="28821" numCol="1" spcCol="1270" anchor="ctr" anchorCtr="0">
            <a:noAutofit/>
          </a:bodyPr>
          <a:lstStyle/>
          <a:p>
            <a:pPr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>
                <a:latin typeface="Bahnschrift" panose="020B0502040204020203" pitchFamily="34" charset="0"/>
              </a:rPr>
              <a:t>Find</a:t>
            </a:r>
            <a:r>
              <a:rPr lang="en-US" sz="2000" dirty="0">
                <a:latin typeface="Bahnschrift" panose="020B0502040204020203" pitchFamily="34" charset="0"/>
              </a:rPr>
              <a:t> option on </a:t>
            </a:r>
            <a:r>
              <a:rPr lang="en-US" sz="2000" b="1" dirty="0">
                <a:latin typeface="Bahnschrift" panose="020B0502040204020203" pitchFamily="34" charset="0"/>
              </a:rPr>
              <a:t>Home tab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357F3C7-2ABC-4B2A-8750-67BB798CF64B}"/>
              </a:ext>
            </a:extLst>
          </p:cNvPr>
          <p:cNvSpPr/>
          <p:nvPr/>
        </p:nvSpPr>
        <p:spPr>
          <a:xfrm>
            <a:off x="1988691" y="5879805"/>
            <a:ext cx="8534400" cy="590400"/>
          </a:xfrm>
          <a:custGeom>
            <a:avLst/>
            <a:gdLst>
              <a:gd name="connsiteX0" fmla="*/ 0 w 8534400"/>
              <a:gd name="connsiteY0" fmla="*/ 98402 h 590400"/>
              <a:gd name="connsiteX1" fmla="*/ 98402 w 8534400"/>
              <a:gd name="connsiteY1" fmla="*/ 0 h 590400"/>
              <a:gd name="connsiteX2" fmla="*/ 8435998 w 8534400"/>
              <a:gd name="connsiteY2" fmla="*/ 0 h 590400"/>
              <a:gd name="connsiteX3" fmla="*/ 8534400 w 8534400"/>
              <a:gd name="connsiteY3" fmla="*/ 98402 h 590400"/>
              <a:gd name="connsiteX4" fmla="*/ 8534400 w 8534400"/>
              <a:gd name="connsiteY4" fmla="*/ 491998 h 590400"/>
              <a:gd name="connsiteX5" fmla="*/ 8435998 w 8534400"/>
              <a:gd name="connsiteY5" fmla="*/ 590400 h 590400"/>
              <a:gd name="connsiteX6" fmla="*/ 98402 w 8534400"/>
              <a:gd name="connsiteY6" fmla="*/ 590400 h 590400"/>
              <a:gd name="connsiteX7" fmla="*/ 0 w 8534400"/>
              <a:gd name="connsiteY7" fmla="*/ 491998 h 590400"/>
              <a:gd name="connsiteX8" fmla="*/ 0 w 8534400"/>
              <a:gd name="connsiteY8" fmla="*/ 98402 h 59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34400" h="590400">
                <a:moveTo>
                  <a:pt x="0" y="98402"/>
                </a:moveTo>
                <a:cubicBezTo>
                  <a:pt x="0" y="44056"/>
                  <a:pt x="44056" y="0"/>
                  <a:pt x="98402" y="0"/>
                </a:cubicBezTo>
                <a:lnTo>
                  <a:pt x="8435998" y="0"/>
                </a:lnTo>
                <a:cubicBezTo>
                  <a:pt x="8490344" y="0"/>
                  <a:pt x="8534400" y="44056"/>
                  <a:pt x="8534400" y="98402"/>
                </a:cubicBezTo>
                <a:lnTo>
                  <a:pt x="8534400" y="491998"/>
                </a:lnTo>
                <a:cubicBezTo>
                  <a:pt x="8534400" y="546344"/>
                  <a:pt x="8490344" y="590400"/>
                  <a:pt x="8435998" y="590400"/>
                </a:cubicBezTo>
                <a:lnTo>
                  <a:pt x="98402" y="590400"/>
                </a:lnTo>
                <a:cubicBezTo>
                  <a:pt x="44056" y="590400"/>
                  <a:pt x="0" y="546344"/>
                  <a:pt x="0" y="491998"/>
                </a:cubicBezTo>
                <a:lnTo>
                  <a:pt x="0" y="98402"/>
                </a:lnTo>
                <a:close/>
              </a:path>
            </a:pathLst>
          </a:custGeom>
          <a:gradFill>
            <a:gsLst>
              <a:gs pos="0">
                <a:srgbClr val="404040"/>
              </a:gs>
              <a:gs pos="80000">
                <a:srgbClr val="4D4D4D"/>
              </a:gs>
              <a:gs pos="100000">
                <a:srgbClr val="565656"/>
              </a:gs>
            </a:gsLst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1401" tIns="28821" rIns="351401" bIns="28821" numCol="1" spcCol="1270" anchor="ctr" anchorCtr="0">
            <a:noAutofit/>
          </a:bodyPr>
          <a:lstStyle/>
          <a:p>
            <a:pPr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>
                <a:latin typeface="Bahnschrift" panose="020B0502040204020203" pitchFamily="34" charset="0"/>
              </a:rPr>
              <a:t>Navigation Pane in View tab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DF4F89-DAFB-B8E5-5C3F-B30DF536D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Department of Academic Operations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D26E5CD-B724-A9B9-9B4B-505E353546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197223" y="6035054"/>
            <a:ext cx="1832384" cy="64259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685DB1-0A2F-B9F2-B253-7F7D85A2E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98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5" grpId="0" animBg="1"/>
      <p:bldP spid="26" grpId="0" animBg="1"/>
      <p:bldP spid="28" grpId="0" animBg="1"/>
      <p:bldP spid="3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95C95A5-B074-4E65-9A92-12079FC01071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0" y="3506772"/>
            <a:ext cx="12192000" cy="72000"/>
          </a:xfrm>
          <a:prstGeom prst="rect">
            <a:avLst/>
          </a:prstGeom>
          <a:solidFill>
            <a:schemeClr val="bg1">
              <a:lumMod val="85000"/>
              <a:alpha val="46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0" y="3921551"/>
            <a:ext cx="12192000" cy="72000"/>
          </a:xfrm>
          <a:prstGeom prst="rect">
            <a:avLst/>
          </a:prstGeom>
          <a:solidFill>
            <a:schemeClr val="bg1">
              <a:lumMod val="85000"/>
              <a:alpha val="46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0" y="3685881"/>
            <a:ext cx="12192000" cy="160256"/>
          </a:xfrm>
          <a:prstGeom prst="rect">
            <a:avLst/>
          </a:prstGeom>
          <a:solidFill>
            <a:schemeClr val="bg1">
              <a:lumMod val="85000"/>
              <a:alpha val="46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0" y="4091234"/>
            <a:ext cx="12192000" cy="160256"/>
          </a:xfrm>
          <a:prstGeom prst="rect">
            <a:avLst/>
          </a:prstGeom>
          <a:solidFill>
            <a:schemeClr val="bg1">
              <a:lumMod val="85000"/>
              <a:alpha val="46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0" y="3271101"/>
            <a:ext cx="12192000" cy="160256"/>
          </a:xfrm>
          <a:prstGeom prst="rect">
            <a:avLst/>
          </a:prstGeom>
          <a:solidFill>
            <a:schemeClr val="bg1">
              <a:lumMod val="85000"/>
              <a:alpha val="46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536290" y="2064545"/>
            <a:ext cx="4186084" cy="1199996"/>
            <a:chOff x="1536290" y="2065696"/>
            <a:chExt cx="4186084" cy="1199996"/>
          </a:xfrm>
        </p:grpSpPr>
        <p:sp>
          <p:nvSpPr>
            <p:cNvPr id="32" name="Rectangle 31"/>
            <p:cNvSpPr/>
            <p:nvPr/>
          </p:nvSpPr>
          <p:spPr>
            <a:xfrm>
              <a:off x="1536290" y="2065696"/>
              <a:ext cx="4186084" cy="11999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961965" y="2338360"/>
              <a:ext cx="284600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Lato Medium" panose="020F0502020204030203" pitchFamily="34" charset="0"/>
                  <a:cs typeface="Lato Medium" panose="020F0502020204030203" pitchFamily="34" charset="0"/>
                </a:rPr>
                <a:t>Select a Single Word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810865" y="2064545"/>
            <a:ext cx="4186084" cy="1199996"/>
            <a:chOff x="5810865" y="2064545"/>
            <a:chExt cx="4186084" cy="1199996"/>
          </a:xfrm>
        </p:grpSpPr>
        <p:sp>
          <p:nvSpPr>
            <p:cNvPr id="37" name="Rectangle 36"/>
            <p:cNvSpPr/>
            <p:nvPr/>
          </p:nvSpPr>
          <p:spPr>
            <a:xfrm>
              <a:off x="5810865" y="2064545"/>
              <a:ext cx="4186084" cy="11999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783221" y="2338360"/>
              <a:ext cx="287161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Lato Medium" panose="020F0502020204030203" pitchFamily="34" charset="0"/>
                  <a:cs typeface="Lato Medium" panose="020F0502020204030203" pitchFamily="34" charset="0"/>
                </a:rPr>
                <a:t>Selects to the Paragraph Mark </a:t>
              </a:r>
              <a:endPara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Lato Medium" panose="020F0502020204030203" pitchFamily="34" charset="0"/>
                <a:cs typeface="Lato Medium" panose="020F0502020204030203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536290" y="4188167"/>
            <a:ext cx="4186084" cy="1199996"/>
            <a:chOff x="1536290" y="4181014"/>
            <a:chExt cx="4186084" cy="1199996"/>
          </a:xfrm>
        </p:grpSpPr>
        <p:sp>
          <p:nvSpPr>
            <p:cNvPr id="42" name="Rectangle 41"/>
            <p:cNvSpPr/>
            <p:nvPr/>
          </p:nvSpPr>
          <p:spPr>
            <a:xfrm>
              <a:off x="1536290" y="4181014"/>
              <a:ext cx="4186084" cy="11999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961965" y="4454227"/>
              <a:ext cx="284600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Lato Medium" panose="020F0502020204030203" pitchFamily="34" charset="0"/>
                  <a:cs typeface="Lato Medium" panose="020F0502020204030203" pitchFamily="34" charset="0"/>
                </a:rPr>
                <a:t>Select Specific Text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810865" y="4188167"/>
            <a:ext cx="4186084" cy="1199996"/>
            <a:chOff x="5810865" y="4188167"/>
            <a:chExt cx="4186084" cy="1199996"/>
          </a:xfrm>
        </p:grpSpPr>
        <p:sp>
          <p:nvSpPr>
            <p:cNvPr id="47" name="Rectangle 46"/>
            <p:cNvSpPr/>
            <p:nvPr/>
          </p:nvSpPr>
          <p:spPr>
            <a:xfrm>
              <a:off x="5810865" y="4188167"/>
              <a:ext cx="4186084" cy="11999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977849" y="4454227"/>
              <a:ext cx="287161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Lato Medium" panose="020F0502020204030203" pitchFamily="34" charset="0"/>
                  <a:cs typeface="Lato Medium" panose="020F0502020204030203" pitchFamily="34" charset="0"/>
                </a:rPr>
                <a:t>A Word at a Time</a:t>
              </a:r>
              <a:endPara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Lato Medium" panose="020F0502020204030203" pitchFamily="34" charset="0"/>
                <a:cs typeface="Lato Medium" panose="020F0502020204030203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Selecting Text in Word Document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536290" y="2583861"/>
            <a:ext cx="4194962" cy="1133424"/>
            <a:chOff x="1536290" y="2585012"/>
            <a:chExt cx="4194962" cy="1133424"/>
          </a:xfrm>
        </p:grpSpPr>
        <p:sp>
          <p:nvSpPr>
            <p:cNvPr id="36" name="Freeform 35"/>
            <p:cNvSpPr/>
            <p:nvPr/>
          </p:nvSpPr>
          <p:spPr>
            <a:xfrm>
              <a:off x="1536290" y="2626597"/>
              <a:ext cx="4186084" cy="1091839"/>
            </a:xfrm>
            <a:custGeom>
              <a:avLst/>
              <a:gdLst>
                <a:gd name="connsiteX0" fmla="*/ 3454564 w 4186084"/>
                <a:gd name="connsiteY0" fmla="*/ 0 h 1091839"/>
                <a:gd name="connsiteX1" fmla="*/ 4186084 w 4186084"/>
                <a:gd name="connsiteY1" fmla="*/ 0 h 1091839"/>
                <a:gd name="connsiteX2" fmla="*/ 4186084 w 4186084"/>
                <a:gd name="connsiteY2" fmla="*/ 639094 h 1091839"/>
                <a:gd name="connsiteX3" fmla="*/ 4186084 w 4186084"/>
                <a:gd name="connsiteY3" fmla="*/ 639094 h 1091839"/>
                <a:gd name="connsiteX4" fmla="*/ 4186084 w 4186084"/>
                <a:gd name="connsiteY4" fmla="*/ 1091839 h 1091839"/>
                <a:gd name="connsiteX5" fmla="*/ 0 w 4186084"/>
                <a:gd name="connsiteY5" fmla="*/ 1091839 h 1091839"/>
                <a:gd name="connsiteX6" fmla="*/ 0 w 4186084"/>
                <a:gd name="connsiteY6" fmla="*/ 639094 h 1091839"/>
                <a:gd name="connsiteX7" fmla="*/ 3271684 w 4186084"/>
                <a:gd name="connsiteY7" fmla="*/ 639094 h 1091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084" h="1091839">
                  <a:moveTo>
                    <a:pt x="3454564" y="0"/>
                  </a:moveTo>
                  <a:lnTo>
                    <a:pt x="4186084" y="0"/>
                  </a:lnTo>
                  <a:lnTo>
                    <a:pt x="4186084" y="639094"/>
                  </a:lnTo>
                  <a:lnTo>
                    <a:pt x="4186084" y="639094"/>
                  </a:lnTo>
                  <a:lnTo>
                    <a:pt x="4186084" y="1091839"/>
                  </a:lnTo>
                  <a:lnTo>
                    <a:pt x="0" y="1091839"/>
                  </a:lnTo>
                  <a:lnTo>
                    <a:pt x="0" y="639094"/>
                  </a:lnTo>
                  <a:lnTo>
                    <a:pt x="3271684" y="63909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75000"/>
                    <a:shade val="30000"/>
                    <a:satMod val="115000"/>
                  </a:schemeClr>
                </a:gs>
                <a:gs pos="50000">
                  <a:schemeClr val="accent4">
                    <a:lumMod val="75000"/>
                    <a:shade val="67500"/>
                    <a:satMod val="115000"/>
                  </a:schemeClr>
                </a:gs>
                <a:gs pos="100000">
                  <a:schemeClr val="accent4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545168" y="3255607"/>
              <a:ext cx="41860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  <a:ea typeface="Lato Black" panose="020F0502020204030203" pitchFamily="34" charset="0"/>
                  <a:cs typeface="Lato Black" panose="020F0502020204030203" pitchFamily="34" charset="0"/>
                </a:rPr>
                <a:t>DOUBLE CLICK 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030256" y="2585012"/>
              <a:ext cx="59984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6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  <a:ea typeface="Lato Black" panose="020F0502020204030203" pitchFamily="34" charset="0"/>
                  <a:cs typeface="Lato Black" panose="020F0502020204030203" pitchFamily="34" charset="0"/>
                </a:rPr>
                <a:t>1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801987" y="2585012"/>
            <a:ext cx="4194962" cy="1132273"/>
            <a:chOff x="5801987" y="2585012"/>
            <a:chExt cx="4194962" cy="1132273"/>
          </a:xfrm>
        </p:grpSpPr>
        <p:sp>
          <p:nvSpPr>
            <p:cNvPr id="38" name="Freeform 37"/>
            <p:cNvSpPr/>
            <p:nvPr/>
          </p:nvSpPr>
          <p:spPr>
            <a:xfrm flipH="1">
              <a:off x="5810865" y="2625446"/>
              <a:ext cx="4186084" cy="1091839"/>
            </a:xfrm>
            <a:custGeom>
              <a:avLst/>
              <a:gdLst>
                <a:gd name="connsiteX0" fmla="*/ 3454564 w 4186084"/>
                <a:gd name="connsiteY0" fmla="*/ 0 h 1091839"/>
                <a:gd name="connsiteX1" fmla="*/ 4186084 w 4186084"/>
                <a:gd name="connsiteY1" fmla="*/ 0 h 1091839"/>
                <a:gd name="connsiteX2" fmla="*/ 4186084 w 4186084"/>
                <a:gd name="connsiteY2" fmla="*/ 639094 h 1091839"/>
                <a:gd name="connsiteX3" fmla="*/ 4186084 w 4186084"/>
                <a:gd name="connsiteY3" fmla="*/ 639094 h 1091839"/>
                <a:gd name="connsiteX4" fmla="*/ 4186084 w 4186084"/>
                <a:gd name="connsiteY4" fmla="*/ 1091839 h 1091839"/>
                <a:gd name="connsiteX5" fmla="*/ 0 w 4186084"/>
                <a:gd name="connsiteY5" fmla="*/ 1091839 h 1091839"/>
                <a:gd name="connsiteX6" fmla="*/ 0 w 4186084"/>
                <a:gd name="connsiteY6" fmla="*/ 639094 h 1091839"/>
                <a:gd name="connsiteX7" fmla="*/ 3271684 w 4186084"/>
                <a:gd name="connsiteY7" fmla="*/ 639094 h 1091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084" h="1091839">
                  <a:moveTo>
                    <a:pt x="3454564" y="0"/>
                  </a:moveTo>
                  <a:lnTo>
                    <a:pt x="4186084" y="0"/>
                  </a:lnTo>
                  <a:lnTo>
                    <a:pt x="4186084" y="639094"/>
                  </a:lnTo>
                  <a:lnTo>
                    <a:pt x="4186084" y="639094"/>
                  </a:lnTo>
                  <a:lnTo>
                    <a:pt x="4186084" y="1091839"/>
                  </a:lnTo>
                  <a:lnTo>
                    <a:pt x="0" y="1091839"/>
                  </a:lnTo>
                  <a:lnTo>
                    <a:pt x="0" y="639094"/>
                  </a:lnTo>
                  <a:lnTo>
                    <a:pt x="3271684" y="63909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50000"/>
                    <a:shade val="30000"/>
                    <a:satMod val="115000"/>
                  </a:schemeClr>
                </a:gs>
                <a:gs pos="50000">
                  <a:schemeClr val="accent5">
                    <a:lumMod val="50000"/>
                    <a:shade val="67500"/>
                    <a:satMod val="115000"/>
                  </a:schemeClr>
                </a:gs>
                <a:gs pos="100000">
                  <a:schemeClr val="accent5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801987" y="3246728"/>
              <a:ext cx="41860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  <a:ea typeface="Lato Black" panose="020F0502020204030203" pitchFamily="34" charset="0"/>
                  <a:cs typeface="Lato Black" panose="020F0502020204030203" pitchFamily="34" charset="0"/>
                </a:rPr>
                <a:t>TRIPLE CLICK 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908717" y="2585012"/>
              <a:ext cx="59984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6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  <a:ea typeface="Lato Black" panose="020F0502020204030203" pitchFamily="34" charset="0"/>
                  <a:cs typeface="Lato Black" panose="020F0502020204030203" pitchFamily="34" charset="0"/>
                </a:rPr>
                <a:t>2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536290" y="3778598"/>
            <a:ext cx="4186084" cy="1110869"/>
            <a:chOff x="1536290" y="3758583"/>
            <a:chExt cx="4186084" cy="1110869"/>
          </a:xfrm>
          <a:gradFill flip="none" rotWithShape="1">
            <a:gsLst>
              <a:gs pos="0">
                <a:schemeClr val="accent3">
                  <a:lumMod val="50000"/>
                  <a:shade val="30000"/>
                  <a:satMod val="115000"/>
                </a:schemeClr>
              </a:gs>
              <a:gs pos="50000">
                <a:schemeClr val="accent3">
                  <a:lumMod val="50000"/>
                  <a:shade val="67500"/>
                  <a:satMod val="115000"/>
                </a:schemeClr>
              </a:gs>
              <a:gs pos="100000">
                <a:schemeClr val="accent3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</p:grpSpPr>
        <p:sp>
          <p:nvSpPr>
            <p:cNvPr id="43" name="Freeform 42"/>
            <p:cNvSpPr/>
            <p:nvPr/>
          </p:nvSpPr>
          <p:spPr>
            <a:xfrm flipV="1">
              <a:off x="1536290" y="3777613"/>
              <a:ext cx="4186084" cy="1091839"/>
            </a:xfrm>
            <a:custGeom>
              <a:avLst/>
              <a:gdLst>
                <a:gd name="connsiteX0" fmla="*/ 3454564 w 4186084"/>
                <a:gd name="connsiteY0" fmla="*/ 0 h 1091839"/>
                <a:gd name="connsiteX1" fmla="*/ 4186084 w 4186084"/>
                <a:gd name="connsiteY1" fmla="*/ 0 h 1091839"/>
                <a:gd name="connsiteX2" fmla="*/ 4186084 w 4186084"/>
                <a:gd name="connsiteY2" fmla="*/ 639094 h 1091839"/>
                <a:gd name="connsiteX3" fmla="*/ 4186084 w 4186084"/>
                <a:gd name="connsiteY3" fmla="*/ 639094 h 1091839"/>
                <a:gd name="connsiteX4" fmla="*/ 4186084 w 4186084"/>
                <a:gd name="connsiteY4" fmla="*/ 1091839 h 1091839"/>
                <a:gd name="connsiteX5" fmla="*/ 0 w 4186084"/>
                <a:gd name="connsiteY5" fmla="*/ 1091839 h 1091839"/>
                <a:gd name="connsiteX6" fmla="*/ 0 w 4186084"/>
                <a:gd name="connsiteY6" fmla="*/ 639094 h 1091839"/>
                <a:gd name="connsiteX7" fmla="*/ 3271684 w 4186084"/>
                <a:gd name="connsiteY7" fmla="*/ 639094 h 1091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084" h="1091839">
                  <a:moveTo>
                    <a:pt x="3454564" y="0"/>
                  </a:moveTo>
                  <a:lnTo>
                    <a:pt x="4186084" y="0"/>
                  </a:lnTo>
                  <a:lnTo>
                    <a:pt x="4186084" y="639094"/>
                  </a:lnTo>
                  <a:lnTo>
                    <a:pt x="4186084" y="639094"/>
                  </a:lnTo>
                  <a:lnTo>
                    <a:pt x="4186084" y="1091839"/>
                  </a:lnTo>
                  <a:lnTo>
                    <a:pt x="0" y="1091839"/>
                  </a:lnTo>
                  <a:lnTo>
                    <a:pt x="0" y="639094"/>
                  </a:lnTo>
                  <a:lnTo>
                    <a:pt x="3271684" y="63909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536290" y="3794648"/>
              <a:ext cx="41860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  <a:ea typeface="Lato Black" panose="020F0502020204030203" pitchFamily="34" charset="0"/>
                  <a:cs typeface="Lato Black" panose="020F0502020204030203" pitchFamily="34" charset="0"/>
                </a:rPr>
                <a:t>CLICK AND DRAG 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987726" y="3758583"/>
              <a:ext cx="59984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6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  <a:ea typeface="Lato Black" panose="020F0502020204030203" pitchFamily="34" charset="0"/>
                  <a:cs typeface="Lato Black" panose="020F0502020204030203" pitchFamily="34" charset="0"/>
                </a:rPr>
                <a:t>4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810865" y="3737318"/>
            <a:ext cx="4186084" cy="1152149"/>
            <a:chOff x="5810865" y="3737318"/>
            <a:chExt cx="4186084" cy="1152149"/>
          </a:xfrm>
        </p:grpSpPr>
        <p:sp>
          <p:nvSpPr>
            <p:cNvPr id="48" name="Freeform 47"/>
            <p:cNvSpPr/>
            <p:nvPr/>
          </p:nvSpPr>
          <p:spPr>
            <a:xfrm flipH="1" flipV="1">
              <a:off x="5810865" y="3797628"/>
              <a:ext cx="4186084" cy="1091839"/>
            </a:xfrm>
            <a:custGeom>
              <a:avLst/>
              <a:gdLst>
                <a:gd name="connsiteX0" fmla="*/ 3454564 w 4186084"/>
                <a:gd name="connsiteY0" fmla="*/ 0 h 1091839"/>
                <a:gd name="connsiteX1" fmla="*/ 4186084 w 4186084"/>
                <a:gd name="connsiteY1" fmla="*/ 0 h 1091839"/>
                <a:gd name="connsiteX2" fmla="*/ 4186084 w 4186084"/>
                <a:gd name="connsiteY2" fmla="*/ 639094 h 1091839"/>
                <a:gd name="connsiteX3" fmla="*/ 4186084 w 4186084"/>
                <a:gd name="connsiteY3" fmla="*/ 639094 h 1091839"/>
                <a:gd name="connsiteX4" fmla="*/ 4186084 w 4186084"/>
                <a:gd name="connsiteY4" fmla="*/ 1091839 h 1091839"/>
                <a:gd name="connsiteX5" fmla="*/ 0 w 4186084"/>
                <a:gd name="connsiteY5" fmla="*/ 1091839 h 1091839"/>
                <a:gd name="connsiteX6" fmla="*/ 0 w 4186084"/>
                <a:gd name="connsiteY6" fmla="*/ 639094 h 1091839"/>
                <a:gd name="connsiteX7" fmla="*/ 3271684 w 4186084"/>
                <a:gd name="connsiteY7" fmla="*/ 639094 h 1091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084" h="1091839">
                  <a:moveTo>
                    <a:pt x="3454564" y="0"/>
                  </a:moveTo>
                  <a:lnTo>
                    <a:pt x="4186084" y="0"/>
                  </a:lnTo>
                  <a:lnTo>
                    <a:pt x="4186084" y="639094"/>
                  </a:lnTo>
                  <a:lnTo>
                    <a:pt x="4186084" y="639094"/>
                  </a:lnTo>
                  <a:lnTo>
                    <a:pt x="4186084" y="1091839"/>
                  </a:lnTo>
                  <a:lnTo>
                    <a:pt x="0" y="1091839"/>
                  </a:lnTo>
                  <a:lnTo>
                    <a:pt x="0" y="639094"/>
                  </a:lnTo>
                  <a:lnTo>
                    <a:pt x="3271684" y="63909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75000"/>
                    <a:shade val="30000"/>
                    <a:satMod val="115000"/>
                  </a:schemeClr>
                </a:gs>
                <a:gs pos="50000">
                  <a:schemeClr val="accent2">
                    <a:lumMod val="75000"/>
                    <a:shade val="67500"/>
                    <a:satMod val="115000"/>
                  </a:schemeClr>
                </a:gs>
                <a:gs pos="100000">
                  <a:schemeClr val="accent2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810865" y="3794648"/>
              <a:ext cx="41860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  <a:ea typeface="Lato Black" panose="020F0502020204030203" pitchFamily="34" charset="0"/>
                  <a:cs typeface="Lato Black" panose="020F0502020204030203" pitchFamily="34" charset="0"/>
                </a:rPr>
                <a:t>CTRL + SHIFT + ARROWS 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876819" y="3737318"/>
              <a:ext cx="59984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6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  <a:ea typeface="Lato Black" panose="020F0502020204030203" pitchFamily="34" charset="0"/>
                  <a:cs typeface="Lato Black" panose="020F0502020204030203" pitchFamily="34" charset="0"/>
                </a:rPr>
                <a:t>3</a:t>
              </a:r>
            </a:p>
          </p:txBody>
        </p:sp>
      </p:grp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84FAE11-4847-5615-146B-15855B836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Department of Academic Operations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C01D711-0655-7F1F-5986-B3B7643EA8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197223" y="6035054"/>
            <a:ext cx="1832384" cy="642592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9E4787E-D5AC-4685-2D76-09D5401D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08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3">
            <a:extLst>
              <a:ext uri="{FF2B5EF4-FFF2-40B4-BE49-F238E27FC236}">
                <a16:creationId xmlns:a16="http://schemas.microsoft.com/office/drawing/2014/main" id="{B78CD31D-EA58-09C8-E8DB-CFB6D5AB8A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9" t="22573" r="72647"/>
          <a:stretch/>
        </p:blipFill>
        <p:spPr>
          <a:xfrm>
            <a:off x="1115786" y="1649186"/>
            <a:ext cx="2514600" cy="827902"/>
          </a:xfrm>
          <a:prstGeom prst="rect">
            <a:avLst/>
          </a:prstGeom>
          <a:effectLst>
            <a:outerShdw blurRad="101600" sx="101000" sy="101000" algn="ctr" rotWithShape="0">
              <a:prstClr val="black">
                <a:alpha val="40000"/>
              </a:prstClr>
            </a:outerShdw>
          </a:effectLst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8536A2-E885-9AAF-1A4A-02673F31D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633" y="4380912"/>
            <a:ext cx="8148734" cy="1069270"/>
          </a:xfrm>
          <a:solidFill>
            <a:srgbClr val="FFFFFF"/>
          </a:solidFill>
          <a:ln w="31750" cap="sq">
            <a:solidFill>
              <a:srgbClr val="5E5E52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600" kern="1200" dirty="0">
                <a:solidFill>
                  <a:srgbClr val="262626"/>
                </a:solidFill>
                <a:latin typeface="Tw Cen MT Condensed Extra Bold" panose="020B0803020202020204" pitchFamily="34" charset="0"/>
              </a:rPr>
              <a:t>A Closer Look Towards the HOME TAB</a:t>
            </a:r>
            <a:endParaRPr lang="en-US" sz="3600" dirty="0">
              <a:solidFill>
                <a:srgbClr val="262626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983DAB-EE26-E9A0-73BF-81DD3021C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53" y="1407818"/>
            <a:ext cx="11559693" cy="1069270"/>
          </a:xfrm>
          <a:prstGeom prst="rect">
            <a:avLst/>
          </a:prstGeom>
          <a:effectLst>
            <a:outerShdw blurRad="1016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9165751-3D94-D1FD-4F06-A1763DF2D1A2}"/>
              </a:ext>
            </a:extLst>
          </p:cNvPr>
          <p:cNvSpPr/>
          <p:nvPr/>
        </p:nvSpPr>
        <p:spPr>
          <a:xfrm>
            <a:off x="468553" y="1649186"/>
            <a:ext cx="647233" cy="82790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AC7F8E-8B28-3921-944A-87E49559AE5B}"/>
              </a:ext>
            </a:extLst>
          </p:cNvPr>
          <p:cNvSpPr/>
          <p:nvPr/>
        </p:nvSpPr>
        <p:spPr>
          <a:xfrm>
            <a:off x="1115786" y="1649186"/>
            <a:ext cx="2514600" cy="82790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34FC66-3DA7-4309-A737-244AB0903D24}"/>
              </a:ext>
            </a:extLst>
          </p:cNvPr>
          <p:cNvSpPr/>
          <p:nvPr/>
        </p:nvSpPr>
        <p:spPr>
          <a:xfrm>
            <a:off x="3630386" y="1649186"/>
            <a:ext cx="2106385" cy="82790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9DE009-2A8C-EC5E-C12B-7E8711115FC7}"/>
              </a:ext>
            </a:extLst>
          </p:cNvPr>
          <p:cNvSpPr/>
          <p:nvPr/>
        </p:nvSpPr>
        <p:spPr>
          <a:xfrm>
            <a:off x="5736771" y="1649186"/>
            <a:ext cx="3363686" cy="82790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19F7C2-3F5B-2535-9677-1161610E45BD}"/>
              </a:ext>
            </a:extLst>
          </p:cNvPr>
          <p:cNvSpPr/>
          <p:nvPr/>
        </p:nvSpPr>
        <p:spPr>
          <a:xfrm>
            <a:off x="9100457" y="1649186"/>
            <a:ext cx="734785" cy="82790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B77D01-2EA6-4AB1-7867-F0DAB19FB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Academic Operations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01E56B-5DA5-A4B3-AAAE-45675A0835F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197223" y="6035054"/>
            <a:ext cx="1832384" cy="64259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E7184-56BB-D98E-5C7D-0FB02C4F1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37896-A015-438D-8D63-2E5BA777547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006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14" grpId="0" animBg="1"/>
      <p:bldP spid="14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8536A2-E885-9AAF-1A4A-02673F31D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633" y="4380912"/>
            <a:ext cx="8148734" cy="1069270"/>
          </a:xfrm>
          <a:solidFill>
            <a:srgbClr val="FFFFFF"/>
          </a:solidFill>
          <a:ln w="31750" cap="sq">
            <a:solidFill>
              <a:srgbClr val="5E5E52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262626"/>
                </a:solidFill>
                <a:latin typeface="Tw Cen MT Condensed Extra Bold" panose="020B0803020202020204" pitchFamily="34" charset="0"/>
              </a:rPr>
              <a:t>Formatting Text In Word Document</a:t>
            </a:r>
            <a:endParaRPr lang="en-US" sz="3600" dirty="0">
              <a:solidFill>
                <a:srgbClr val="262626"/>
              </a:solidFill>
            </a:endParaRPr>
          </a:p>
        </p:txBody>
      </p:sp>
      <p:pic>
        <p:nvPicPr>
          <p:cNvPr id="15" name="Content Placeholder 3">
            <a:extLst>
              <a:ext uri="{FF2B5EF4-FFF2-40B4-BE49-F238E27FC236}">
                <a16:creationId xmlns:a16="http://schemas.microsoft.com/office/drawing/2014/main" id="{61CABC5B-1F22-7466-16F5-8E134D510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9" t="22573" r="72647"/>
          <a:stretch/>
        </p:blipFill>
        <p:spPr>
          <a:xfrm>
            <a:off x="4403403" y="1362552"/>
            <a:ext cx="3385195" cy="1114535"/>
          </a:xfrm>
          <a:prstGeom prst="rect">
            <a:avLst/>
          </a:prstGeom>
          <a:effectLst>
            <a:outerShdw blurRad="1016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Half Frame 2">
            <a:extLst>
              <a:ext uri="{FF2B5EF4-FFF2-40B4-BE49-F238E27FC236}">
                <a16:creationId xmlns:a16="http://schemas.microsoft.com/office/drawing/2014/main" id="{8BFEB484-EC2B-E308-8AD8-7492C61972E1}"/>
              </a:ext>
            </a:extLst>
          </p:cNvPr>
          <p:cNvSpPr/>
          <p:nvPr/>
        </p:nvSpPr>
        <p:spPr>
          <a:xfrm>
            <a:off x="4403403" y="1362553"/>
            <a:ext cx="3385194" cy="1114534"/>
          </a:xfrm>
          <a:prstGeom prst="halfFrame">
            <a:avLst>
              <a:gd name="adj1" fmla="val 3327"/>
              <a:gd name="adj2" fmla="val 482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6" name="Content Placeholder 3">
            <a:extLst>
              <a:ext uri="{FF2B5EF4-FFF2-40B4-BE49-F238E27FC236}">
                <a16:creationId xmlns:a16="http://schemas.microsoft.com/office/drawing/2014/main" id="{9CBFEFA7-0A98-FE4E-5E12-DC4E95CC61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0"/>
          </a:blip>
          <a:srcRect l="27518" t="27369" r="54580"/>
          <a:stretch/>
        </p:blipFill>
        <p:spPr>
          <a:xfrm>
            <a:off x="7788597" y="1362551"/>
            <a:ext cx="2969840" cy="1114534"/>
          </a:xfrm>
          <a:prstGeom prst="rect">
            <a:avLst/>
          </a:prstGeom>
          <a:effectLst>
            <a:outerShdw blurRad="1016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7376BBA-8FC7-B4A3-5350-92F132D9C306}"/>
              </a:ext>
            </a:extLst>
          </p:cNvPr>
          <p:cNvSpPr/>
          <p:nvPr/>
        </p:nvSpPr>
        <p:spPr>
          <a:xfrm>
            <a:off x="7908758" y="1286346"/>
            <a:ext cx="3946358" cy="1408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0CEC8E90-4FA3-9144-16F4-A9ACFD7C36B8}"/>
              </a:ext>
            </a:extLst>
          </p:cNvPr>
          <p:cNvCxnSpPr>
            <a:cxnSpLocks/>
          </p:cNvCxnSpPr>
          <p:nvPr/>
        </p:nvCxnSpPr>
        <p:spPr>
          <a:xfrm flipV="1">
            <a:off x="7788596" y="1362551"/>
            <a:ext cx="1640436" cy="1038329"/>
          </a:xfrm>
          <a:prstGeom prst="bentConnector3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0C16C11-E81D-368A-3713-BFB56D7CC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033" y="1074821"/>
            <a:ext cx="2620794" cy="265211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88E7BE-0428-7A23-1285-A33B7FC9F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Academic Operations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D3A7AA-DAAE-D68F-4C4F-32C0B41EF9C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3000"/>
          </a:blip>
          <a:stretch>
            <a:fillRect/>
          </a:stretch>
        </p:blipFill>
        <p:spPr>
          <a:xfrm>
            <a:off x="197223" y="6035054"/>
            <a:ext cx="1832384" cy="64259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69DA9-C6D5-E7E2-912A-8BF2629A4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37896-A015-438D-8D63-2E5BA777547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741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16" name="Content Placeholder 3">
            <a:extLst>
              <a:ext uri="{FF2B5EF4-FFF2-40B4-BE49-F238E27FC236}">
                <a16:creationId xmlns:a16="http://schemas.microsoft.com/office/drawing/2014/main" id="{9CBFEFA7-0A98-FE4E-5E12-DC4E95CC61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7518" t="27369" r="54580"/>
          <a:stretch/>
        </p:blipFill>
        <p:spPr>
          <a:xfrm>
            <a:off x="4403402" y="1362551"/>
            <a:ext cx="3385193" cy="1114534"/>
          </a:xfrm>
          <a:prstGeom prst="rect">
            <a:avLst/>
          </a:prstGeom>
          <a:effectLst>
            <a:outerShdw blurRad="1016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8536A2-E885-9AAF-1A4A-02673F31D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633" y="4380912"/>
            <a:ext cx="8148734" cy="1069270"/>
          </a:xfrm>
          <a:solidFill>
            <a:srgbClr val="FFFFFF"/>
          </a:solidFill>
          <a:ln w="31750" cap="sq">
            <a:solidFill>
              <a:srgbClr val="5E5E52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262626"/>
                </a:solidFill>
                <a:latin typeface="Tw Cen MT Condensed Extra Bold" panose="020B0803020202020204" pitchFamily="34" charset="0"/>
              </a:rPr>
              <a:t>Formatting a Paragraph In Word Document</a:t>
            </a:r>
            <a:endParaRPr lang="en-US" sz="3600" dirty="0">
              <a:solidFill>
                <a:srgbClr val="262626"/>
              </a:solidFill>
            </a:endParaRPr>
          </a:p>
        </p:txBody>
      </p:sp>
      <p:sp>
        <p:nvSpPr>
          <p:cNvPr id="3" name="Half Frame 2">
            <a:extLst>
              <a:ext uri="{FF2B5EF4-FFF2-40B4-BE49-F238E27FC236}">
                <a16:creationId xmlns:a16="http://schemas.microsoft.com/office/drawing/2014/main" id="{8BFEB484-EC2B-E308-8AD8-7492C61972E1}"/>
              </a:ext>
            </a:extLst>
          </p:cNvPr>
          <p:cNvSpPr/>
          <p:nvPr/>
        </p:nvSpPr>
        <p:spPr>
          <a:xfrm>
            <a:off x="4403403" y="1362553"/>
            <a:ext cx="3385194" cy="1114534"/>
          </a:xfrm>
          <a:prstGeom prst="halfFrame">
            <a:avLst>
              <a:gd name="adj1" fmla="val 3327"/>
              <a:gd name="adj2" fmla="val 482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351D70-31C8-B7D0-A15D-8611E84D7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2758" y="448281"/>
            <a:ext cx="2614860" cy="3484349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4ED54891-7A41-B601-C95D-C4663345233F}"/>
              </a:ext>
            </a:extLst>
          </p:cNvPr>
          <p:cNvCxnSpPr>
            <a:cxnSpLocks/>
          </p:cNvCxnSpPr>
          <p:nvPr/>
        </p:nvCxnSpPr>
        <p:spPr>
          <a:xfrm flipV="1">
            <a:off x="7788596" y="1362551"/>
            <a:ext cx="1640436" cy="1038329"/>
          </a:xfrm>
          <a:prstGeom prst="bentConnector3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3633B96-7352-FA79-8419-C1B20B9D6C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0"/>
          </a:blip>
          <a:srcRect l="1247" t="3457"/>
          <a:stretch/>
        </p:blipFill>
        <p:spPr>
          <a:xfrm>
            <a:off x="12443846" y="654443"/>
            <a:ext cx="6189344" cy="3200105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45D39D-8FA2-011A-3761-DE7E0B208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Academic Operations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FF5A9C-BC19-1899-6ACD-068723ABCE2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3000"/>
          </a:blip>
          <a:stretch>
            <a:fillRect/>
          </a:stretch>
        </p:blipFill>
        <p:spPr>
          <a:xfrm>
            <a:off x="197223" y="6035054"/>
            <a:ext cx="1832384" cy="64259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2DD247-7502-66A8-F779-0A06EB375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37896-A015-438D-8D63-2E5BA777547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707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153EDB2-4AAD-43F4-AE78-4D326C813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3CB7779-72E2-4E92-AE18-6BBC335DD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7625" y="0"/>
            <a:ext cx="11097905" cy="6858000"/>
            <a:chOff x="547625" y="0"/>
            <a:chExt cx="11097905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75B9DA5-08BD-40EA-B06C-3D3CCD06A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907575" y="0"/>
              <a:ext cx="10345003" cy="6858000"/>
            </a:xfrm>
            <a:custGeom>
              <a:avLst/>
              <a:gdLst>
                <a:gd name="connsiteX0" fmla="*/ 7551973 w 9174595"/>
                <a:gd name="connsiteY0" fmla="*/ 0 h 6858000"/>
                <a:gd name="connsiteX1" fmla="*/ 5634635 w 9174595"/>
                <a:gd name="connsiteY1" fmla="*/ 0 h 6858000"/>
                <a:gd name="connsiteX2" fmla="*/ 5550590 w 9174595"/>
                <a:gd name="connsiteY2" fmla="*/ 0 h 6858000"/>
                <a:gd name="connsiteX3" fmla="*/ 5480986 w 9174595"/>
                <a:gd name="connsiteY3" fmla="*/ 0 h 6858000"/>
                <a:gd name="connsiteX4" fmla="*/ 4886240 w 9174595"/>
                <a:gd name="connsiteY4" fmla="*/ 0 h 6858000"/>
                <a:gd name="connsiteX5" fmla="*/ 4816638 w 9174595"/>
                <a:gd name="connsiteY5" fmla="*/ 0 h 6858000"/>
                <a:gd name="connsiteX6" fmla="*/ 4357958 w 9174595"/>
                <a:gd name="connsiteY6" fmla="*/ 0 h 6858000"/>
                <a:gd name="connsiteX7" fmla="*/ 4288354 w 9174595"/>
                <a:gd name="connsiteY7" fmla="*/ 0 h 6858000"/>
                <a:gd name="connsiteX8" fmla="*/ 3693608 w 9174595"/>
                <a:gd name="connsiteY8" fmla="*/ 0 h 6858000"/>
                <a:gd name="connsiteX9" fmla="*/ 3624006 w 9174595"/>
                <a:gd name="connsiteY9" fmla="*/ 0 h 6858000"/>
                <a:gd name="connsiteX10" fmla="*/ 3276448 w 9174595"/>
                <a:gd name="connsiteY10" fmla="*/ 0 h 6858000"/>
                <a:gd name="connsiteX11" fmla="*/ 1622622 w 9174595"/>
                <a:gd name="connsiteY11" fmla="*/ 0 h 6858000"/>
                <a:gd name="connsiteX12" fmla="*/ 1600504 w 9174595"/>
                <a:gd name="connsiteY12" fmla="*/ 14997 h 6858000"/>
                <a:gd name="connsiteX13" fmla="*/ 0 w 9174595"/>
                <a:gd name="connsiteY13" fmla="*/ 3621656 h 6858000"/>
                <a:gd name="connsiteX14" fmla="*/ 1873886 w 9174595"/>
                <a:gd name="connsiteY14" fmla="*/ 6374814 h 6858000"/>
                <a:gd name="connsiteX15" fmla="*/ 2390406 w 9174595"/>
                <a:gd name="connsiteY15" fmla="*/ 6780599 h 6858000"/>
                <a:gd name="connsiteX16" fmla="*/ 2502136 w 9174595"/>
                <a:gd name="connsiteY16" fmla="*/ 6858000 h 6858000"/>
                <a:gd name="connsiteX17" fmla="*/ 3276448 w 9174595"/>
                <a:gd name="connsiteY17" fmla="*/ 6858000 h 6858000"/>
                <a:gd name="connsiteX18" fmla="*/ 3624006 w 9174595"/>
                <a:gd name="connsiteY18" fmla="*/ 6858000 h 6858000"/>
                <a:gd name="connsiteX19" fmla="*/ 3693608 w 9174595"/>
                <a:gd name="connsiteY19" fmla="*/ 6858000 h 6858000"/>
                <a:gd name="connsiteX20" fmla="*/ 4288354 w 9174595"/>
                <a:gd name="connsiteY20" fmla="*/ 6858000 h 6858000"/>
                <a:gd name="connsiteX21" fmla="*/ 4357958 w 9174595"/>
                <a:gd name="connsiteY21" fmla="*/ 6858000 h 6858000"/>
                <a:gd name="connsiteX22" fmla="*/ 4816638 w 9174595"/>
                <a:gd name="connsiteY22" fmla="*/ 6858000 h 6858000"/>
                <a:gd name="connsiteX23" fmla="*/ 4886240 w 9174595"/>
                <a:gd name="connsiteY23" fmla="*/ 6858000 h 6858000"/>
                <a:gd name="connsiteX24" fmla="*/ 5480986 w 9174595"/>
                <a:gd name="connsiteY24" fmla="*/ 6858000 h 6858000"/>
                <a:gd name="connsiteX25" fmla="*/ 5550590 w 9174595"/>
                <a:gd name="connsiteY25" fmla="*/ 6858000 h 6858000"/>
                <a:gd name="connsiteX26" fmla="*/ 5634635 w 9174595"/>
                <a:gd name="connsiteY26" fmla="*/ 6858000 h 6858000"/>
                <a:gd name="connsiteX27" fmla="*/ 6672460 w 9174595"/>
                <a:gd name="connsiteY27" fmla="*/ 6858000 h 6858000"/>
                <a:gd name="connsiteX28" fmla="*/ 6784188 w 9174595"/>
                <a:gd name="connsiteY28" fmla="*/ 6780599 h 6858000"/>
                <a:gd name="connsiteX29" fmla="*/ 7300708 w 9174595"/>
                <a:gd name="connsiteY29" fmla="*/ 6374814 h 6858000"/>
                <a:gd name="connsiteX30" fmla="*/ 9174595 w 9174595"/>
                <a:gd name="connsiteY30" fmla="*/ 3621656 h 6858000"/>
                <a:gd name="connsiteX31" fmla="*/ 7574092 w 9174595"/>
                <a:gd name="connsiteY3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74595" h="6858000">
                  <a:moveTo>
                    <a:pt x="7551973" y="0"/>
                  </a:moveTo>
                  <a:lnTo>
                    <a:pt x="5634635" y="0"/>
                  </a:lnTo>
                  <a:lnTo>
                    <a:pt x="5550590" y="0"/>
                  </a:lnTo>
                  <a:lnTo>
                    <a:pt x="5480986" y="0"/>
                  </a:lnTo>
                  <a:lnTo>
                    <a:pt x="4886240" y="0"/>
                  </a:lnTo>
                  <a:lnTo>
                    <a:pt x="4816638" y="0"/>
                  </a:lnTo>
                  <a:lnTo>
                    <a:pt x="4357958" y="0"/>
                  </a:lnTo>
                  <a:lnTo>
                    <a:pt x="4288354" y="0"/>
                  </a:lnTo>
                  <a:lnTo>
                    <a:pt x="3693608" y="0"/>
                  </a:lnTo>
                  <a:lnTo>
                    <a:pt x="3624006" y="0"/>
                  </a:lnTo>
                  <a:lnTo>
                    <a:pt x="3276448" y="0"/>
                  </a:lnTo>
                  <a:lnTo>
                    <a:pt x="1622622" y="0"/>
                  </a:lnTo>
                  <a:lnTo>
                    <a:pt x="1600504" y="14997"/>
                  </a:lnTo>
                  <a:cubicBezTo>
                    <a:pt x="573594" y="754641"/>
                    <a:pt x="0" y="2093192"/>
                    <a:pt x="0" y="3621656"/>
                  </a:cubicBezTo>
                  <a:cubicBezTo>
                    <a:pt x="0" y="4969131"/>
                    <a:pt x="928496" y="5602839"/>
                    <a:pt x="1873886" y="6374814"/>
                  </a:cubicBezTo>
                  <a:cubicBezTo>
                    <a:pt x="2046046" y="6515397"/>
                    <a:pt x="2216632" y="6653108"/>
                    <a:pt x="2390406" y="6780599"/>
                  </a:cubicBezTo>
                  <a:lnTo>
                    <a:pt x="2502136" y="6858000"/>
                  </a:lnTo>
                  <a:lnTo>
                    <a:pt x="3276448" y="6858000"/>
                  </a:lnTo>
                  <a:lnTo>
                    <a:pt x="3624006" y="6858000"/>
                  </a:lnTo>
                  <a:lnTo>
                    <a:pt x="3693608" y="6858000"/>
                  </a:lnTo>
                  <a:lnTo>
                    <a:pt x="4288354" y="6858000"/>
                  </a:lnTo>
                  <a:lnTo>
                    <a:pt x="4357958" y="6858000"/>
                  </a:lnTo>
                  <a:lnTo>
                    <a:pt x="4816638" y="6858000"/>
                  </a:lnTo>
                  <a:lnTo>
                    <a:pt x="4886240" y="6858000"/>
                  </a:lnTo>
                  <a:lnTo>
                    <a:pt x="5480986" y="6858000"/>
                  </a:lnTo>
                  <a:lnTo>
                    <a:pt x="5550590" y="6858000"/>
                  </a:lnTo>
                  <a:lnTo>
                    <a:pt x="5634635" y="6858000"/>
                  </a:lnTo>
                  <a:lnTo>
                    <a:pt x="6672460" y="6858000"/>
                  </a:lnTo>
                  <a:lnTo>
                    <a:pt x="6784188" y="6780599"/>
                  </a:lnTo>
                  <a:cubicBezTo>
                    <a:pt x="6957963" y="6653108"/>
                    <a:pt x="7128548" y="6515397"/>
                    <a:pt x="7300708" y="6374814"/>
                  </a:cubicBezTo>
                  <a:cubicBezTo>
                    <a:pt x="8246100" y="5602839"/>
                    <a:pt x="9174595" y="4969131"/>
                    <a:pt x="9174595" y="3621656"/>
                  </a:cubicBezTo>
                  <a:cubicBezTo>
                    <a:pt x="9174595" y="2093192"/>
                    <a:pt x="8601001" y="754641"/>
                    <a:pt x="7574092" y="14997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EE62D72-11EF-40E9-BF23-0FCAEACDD7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708673" y="0"/>
              <a:ext cx="2486322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76336F2-6633-4E26-8760-05F94D87D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75235" y="0"/>
              <a:ext cx="2486322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9F3102E-7749-422F-8F51-A148252B8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47625" y="0"/>
              <a:ext cx="2209181" cy="6858000"/>
            </a:xfrm>
            <a:custGeom>
              <a:avLst/>
              <a:gdLst>
                <a:gd name="connsiteX0" fmla="*/ 955085 w 2209181"/>
                <a:gd name="connsiteY0" fmla="*/ 0 h 6858000"/>
                <a:gd name="connsiteX1" fmla="*/ 937727 w 2209181"/>
                <a:gd name="connsiteY1" fmla="*/ 0 h 6858000"/>
                <a:gd name="connsiteX2" fmla="*/ 963738 w 2209181"/>
                <a:gd name="connsiteY2" fmla="*/ 24346 h 6858000"/>
                <a:gd name="connsiteX3" fmla="*/ 2184004 w 2209181"/>
                <a:gd name="connsiteY3" fmla="*/ 3809420 h 6858000"/>
                <a:gd name="connsiteX4" fmla="*/ 218679 w 2209181"/>
                <a:gd name="connsiteY4" fmla="*/ 6681644 h 6858000"/>
                <a:gd name="connsiteX5" fmla="*/ 0 w 2209181"/>
                <a:gd name="connsiteY5" fmla="*/ 6858000 h 6858000"/>
                <a:gd name="connsiteX6" fmla="*/ 19349 w 2209181"/>
                <a:gd name="connsiteY6" fmla="*/ 6858000 h 6858000"/>
                <a:gd name="connsiteX7" fmla="*/ 236958 w 2209181"/>
                <a:gd name="connsiteY7" fmla="*/ 6682507 h 6858000"/>
                <a:gd name="connsiteX8" fmla="*/ 2202283 w 2209181"/>
                <a:gd name="connsiteY8" fmla="*/ 3810283 h 6858000"/>
                <a:gd name="connsiteX9" fmla="*/ 982018 w 2209181"/>
                <a:gd name="connsiteY9" fmla="*/ 2521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55085" y="0"/>
                  </a:moveTo>
                  <a:lnTo>
                    <a:pt x="937727" y="0"/>
                  </a:lnTo>
                  <a:lnTo>
                    <a:pt x="963738" y="24346"/>
                  </a:lnTo>
                  <a:cubicBezTo>
                    <a:pt x="1818009" y="885455"/>
                    <a:pt x="2251801" y="2269402"/>
                    <a:pt x="2184004" y="3809420"/>
                  </a:cubicBezTo>
                  <a:cubicBezTo>
                    <a:pt x="2120250" y="5257592"/>
                    <a:pt x="1181008" y="5895709"/>
                    <a:pt x="218679" y="6681644"/>
                  </a:cubicBezTo>
                  <a:lnTo>
                    <a:pt x="0" y="6858000"/>
                  </a:lnTo>
                  <a:lnTo>
                    <a:pt x="19349" y="6858000"/>
                  </a:lnTo>
                  <a:lnTo>
                    <a:pt x="236958" y="6682507"/>
                  </a:lnTo>
                  <a:cubicBezTo>
                    <a:pt x="1199288" y="5896573"/>
                    <a:pt x="2138530" y="5258455"/>
                    <a:pt x="2202283" y="3810283"/>
                  </a:cubicBezTo>
                  <a:cubicBezTo>
                    <a:pt x="2270080" y="2270266"/>
                    <a:pt x="1836289" y="886318"/>
                    <a:pt x="982018" y="2521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71191CD-1211-4C40-9D45-449D9BE65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36349" y="0"/>
              <a:ext cx="2209181" cy="6858000"/>
            </a:xfrm>
            <a:custGeom>
              <a:avLst/>
              <a:gdLst>
                <a:gd name="connsiteX0" fmla="*/ 937727 w 2209181"/>
                <a:gd name="connsiteY0" fmla="*/ 0 h 6858000"/>
                <a:gd name="connsiteX1" fmla="*/ 955085 w 2209181"/>
                <a:gd name="connsiteY1" fmla="*/ 0 h 6858000"/>
                <a:gd name="connsiteX2" fmla="*/ 982018 w 2209181"/>
                <a:gd name="connsiteY2" fmla="*/ 25210 h 6858000"/>
                <a:gd name="connsiteX3" fmla="*/ 2202283 w 2209181"/>
                <a:gd name="connsiteY3" fmla="*/ 3810283 h 6858000"/>
                <a:gd name="connsiteX4" fmla="*/ 236958 w 2209181"/>
                <a:gd name="connsiteY4" fmla="*/ 6682507 h 6858000"/>
                <a:gd name="connsiteX5" fmla="*/ 19349 w 2209181"/>
                <a:gd name="connsiteY5" fmla="*/ 6858000 h 6858000"/>
                <a:gd name="connsiteX6" fmla="*/ 0 w 2209181"/>
                <a:gd name="connsiteY6" fmla="*/ 6858000 h 6858000"/>
                <a:gd name="connsiteX7" fmla="*/ 218679 w 2209181"/>
                <a:gd name="connsiteY7" fmla="*/ 6681644 h 6858000"/>
                <a:gd name="connsiteX8" fmla="*/ 2184004 w 2209181"/>
                <a:gd name="connsiteY8" fmla="*/ 3809420 h 6858000"/>
                <a:gd name="connsiteX9" fmla="*/ 963738 w 2209181"/>
                <a:gd name="connsiteY9" fmla="*/ 2434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37727" y="0"/>
                  </a:moveTo>
                  <a:lnTo>
                    <a:pt x="955085" y="0"/>
                  </a:lnTo>
                  <a:lnTo>
                    <a:pt x="982018" y="25210"/>
                  </a:lnTo>
                  <a:cubicBezTo>
                    <a:pt x="1836289" y="886318"/>
                    <a:pt x="2270080" y="2270266"/>
                    <a:pt x="2202283" y="3810283"/>
                  </a:cubicBezTo>
                  <a:cubicBezTo>
                    <a:pt x="2138530" y="5258455"/>
                    <a:pt x="1199288" y="5896573"/>
                    <a:pt x="236958" y="6682507"/>
                  </a:cubicBezTo>
                  <a:lnTo>
                    <a:pt x="19349" y="6858000"/>
                  </a:lnTo>
                  <a:lnTo>
                    <a:pt x="0" y="6858000"/>
                  </a:lnTo>
                  <a:lnTo>
                    <a:pt x="218679" y="6681644"/>
                  </a:lnTo>
                  <a:cubicBezTo>
                    <a:pt x="1181008" y="5895709"/>
                    <a:pt x="2120250" y="5257592"/>
                    <a:pt x="2184004" y="3809420"/>
                  </a:cubicBezTo>
                  <a:cubicBezTo>
                    <a:pt x="2251801" y="2269402"/>
                    <a:pt x="1818009" y="885455"/>
                    <a:pt x="963738" y="24346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1D2CCEB-0FB6-71E3-166C-7887B106F370}"/>
              </a:ext>
            </a:extLst>
          </p:cNvPr>
          <p:cNvGrpSpPr/>
          <p:nvPr/>
        </p:nvGrpSpPr>
        <p:grpSpPr>
          <a:xfrm>
            <a:off x="2230438" y="3436938"/>
            <a:ext cx="3044825" cy="2136775"/>
            <a:chOff x="2230438" y="3436938"/>
            <a:chExt cx="3044825" cy="213677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99755C4-C764-35CD-71F4-FB408E5DFB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147"/>
            <a:stretch/>
          </p:blipFill>
          <p:spPr>
            <a:xfrm>
              <a:off x="2230438" y="3436938"/>
              <a:ext cx="3044825" cy="213677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EE765B-5D3C-3C2B-44DC-26DC895D8B18}"/>
                </a:ext>
              </a:extLst>
            </p:cNvPr>
            <p:cNvSpPr txBox="1"/>
            <p:nvPr/>
          </p:nvSpPr>
          <p:spPr>
            <a:xfrm>
              <a:off x="2230438" y="5146675"/>
              <a:ext cx="3044825" cy="427038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400" dirty="0">
                  <a:solidFill>
                    <a:srgbClr val="FFFFFF"/>
                  </a:solidFill>
                </a:rPr>
                <a:t>Can create useful templates, forms and much more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1A5743-6AF7-9D76-316C-F9714927D5AD}"/>
              </a:ext>
            </a:extLst>
          </p:cNvPr>
          <p:cNvGrpSpPr/>
          <p:nvPr/>
        </p:nvGrpSpPr>
        <p:grpSpPr>
          <a:xfrm>
            <a:off x="6246813" y="1179513"/>
            <a:ext cx="3502025" cy="2205038"/>
            <a:chOff x="6246813" y="1179513"/>
            <a:chExt cx="3502025" cy="220503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2DBBAC2-09F4-D5D5-21A8-E5956F13B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46813" y="1179513"/>
              <a:ext cx="3502025" cy="220503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37DE49-CF77-4EF8-80EC-72A3C1BC52C1}"/>
                </a:ext>
              </a:extLst>
            </p:cNvPr>
            <p:cNvSpPr txBox="1"/>
            <p:nvPr/>
          </p:nvSpPr>
          <p:spPr>
            <a:xfrm>
              <a:off x="6246813" y="2955925"/>
              <a:ext cx="3502025" cy="427038"/>
            </a:xfrm>
            <a:prstGeom prst="rect">
              <a:avLst/>
            </a:prstGeom>
            <a:solidFill>
              <a:srgbClr val="000000">
                <a:alpha val="77000"/>
              </a:srgbClr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rgbClr val="FFFFFF"/>
                  </a:solidFill>
                </a:rPr>
                <a:t>Formatting a document with appropriate tools helps in saving a significant amount of </a:t>
              </a:r>
              <a:r>
                <a:rPr lang="en-US" sz="1200" b="1" dirty="0">
                  <a:solidFill>
                    <a:srgbClr val="FFFFFF"/>
                  </a:solidFill>
                </a:rPr>
                <a:t>time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3B7441-EF7F-70A1-216B-D883160A10D4}"/>
              </a:ext>
            </a:extLst>
          </p:cNvPr>
          <p:cNvGrpSpPr/>
          <p:nvPr/>
        </p:nvGrpSpPr>
        <p:grpSpPr>
          <a:xfrm>
            <a:off x="2230438" y="1179513"/>
            <a:ext cx="3962400" cy="2205038"/>
            <a:chOff x="2230438" y="1179513"/>
            <a:chExt cx="3962400" cy="220503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776D67-07E2-72D2-0583-1EB14F680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30438" y="1179513"/>
              <a:ext cx="3962400" cy="220503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AC676FB-C891-1BED-2A23-B124A9CC0832}"/>
                </a:ext>
              </a:extLst>
            </p:cNvPr>
            <p:cNvSpPr txBox="1"/>
            <p:nvPr/>
          </p:nvSpPr>
          <p:spPr>
            <a:xfrm>
              <a:off x="2230438" y="2955925"/>
              <a:ext cx="3962400" cy="427038"/>
            </a:xfrm>
            <a:prstGeom prst="rect">
              <a:avLst/>
            </a:prstGeom>
            <a:solidFill>
              <a:srgbClr val="000000">
                <a:alpha val="70000"/>
              </a:srgbClr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dirty="0">
                  <a:solidFill>
                    <a:srgbClr val="FFFFFF"/>
                  </a:solidFill>
                </a:rPr>
                <a:t>Documents with annoying formatting errors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B18CB4-F4C4-EF3E-8523-B26A1E5F8DE1}"/>
              </a:ext>
            </a:extLst>
          </p:cNvPr>
          <p:cNvGrpSpPr/>
          <p:nvPr/>
        </p:nvGrpSpPr>
        <p:grpSpPr>
          <a:xfrm>
            <a:off x="5329238" y="3436938"/>
            <a:ext cx="4419600" cy="2136775"/>
            <a:chOff x="5329238" y="3436938"/>
            <a:chExt cx="4419600" cy="21367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F44780-E7DB-2E34-D5C9-E2E92AF14F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4317"/>
            <a:stretch/>
          </p:blipFill>
          <p:spPr>
            <a:xfrm>
              <a:off x="5329238" y="3436938"/>
              <a:ext cx="4419600" cy="213677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5C1C52-B8CB-9A9C-C818-8E681182C93E}"/>
                </a:ext>
              </a:extLst>
            </p:cNvPr>
            <p:cNvSpPr txBox="1"/>
            <p:nvPr/>
          </p:nvSpPr>
          <p:spPr>
            <a:xfrm>
              <a:off x="5329238" y="5146675"/>
              <a:ext cx="4419600" cy="427038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dirty="0">
                  <a:solidFill>
                    <a:srgbClr val="FFFFFF"/>
                  </a:solidFill>
                </a:rPr>
                <a:t>Smartly creating the documents requires lesser efforts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0EFB352-6FCF-138C-368D-A2128CD35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61360" y="6356350"/>
            <a:ext cx="56692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Department of Academic Operations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5FFF52D-3C63-3A90-E9EC-FCFD4E0F35A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3000"/>
          </a:blip>
          <a:stretch>
            <a:fillRect/>
          </a:stretch>
        </p:blipFill>
        <p:spPr>
          <a:xfrm>
            <a:off x="197223" y="6035054"/>
            <a:ext cx="1832384" cy="6425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7FC9A-034B-0EBC-EBF8-E1A169F0D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37896-A015-438D-8D63-2E5BA777547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11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8536A2-E885-9AAF-1A4A-02673F31D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633" y="4380912"/>
            <a:ext cx="8148734" cy="1069270"/>
          </a:xfrm>
          <a:solidFill>
            <a:srgbClr val="FFFFFF"/>
          </a:solidFill>
          <a:ln w="31750" cap="sq">
            <a:solidFill>
              <a:srgbClr val="5E5E52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262626"/>
                </a:solidFill>
                <a:latin typeface="Tw Cen MT Condensed Extra Bold" panose="020B0803020202020204" pitchFamily="34" charset="0"/>
              </a:rPr>
              <a:t>Formatting with Mini Toolbar</a:t>
            </a:r>
            <a:endParaRPr lang="en-US" sz="3600" dirty="0">
              <a:solidFill>
                <a:srgbClr val="26262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83C962-CB94-05C0-47FF-AAE3BCB4A7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7" t="3457"/>
          <a:stretch/>
        </p:blipFill>
        <p:spPr>
          <a:xfrm>
            <a:off x="3040381" y="647699"/>
            <a:ext cx="6189344" cy="320010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593951C-2775-AD30-BDCB-C3B0CCF2D0E6}"/>
              </a:ext>
            </a:extLst>
          </p:cNvPr>
          <p:cNvSpPr/>
          <p:nvPr/>
        </p:nvSpPr>
        <p:spPr>
          <a:xfrm>
            <a:off x="6697980" y="2438400"/>
            <a:ext cx="2065020" cy="53469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AAC3A4-6AF3-91AF-9D43-665087D45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Academic Operations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BAD297-50EC-832C-2F46-BB6B29EE1B8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197223" y="6035054"/>
            <a:ext cx="1832384" cy="64259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C4606A-9BDA-DBF1-1B7E-2477F60F1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37896-A015-438D-8D63-2E5BA777547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512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8536A2-E885-9AAF-1A4A-02673F31D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633" y="4380912"/>
            <a:ext cx="8148734" cy="1069270"/>
          </a:xfrm>
          <a:solidFill>
            <a:srgbClr val="FFFFFF"/>
          </a:solidFill>
          <a:ln w="31750" cap="sq">
            <a:solidFill>
              <a:srgbClr val="5E5E52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262626"/>
                </a:solidFill>
                <a:latin typeface="Tw Cen MT Condensed Extra Bold" panose="020B0803020202020204" pitchFamily="34" charset="0"/>
              </a:rPr>
              <a:t>Microsoft Word Styles</a:t>
            </a:r>
            <a:endParaRPr lang="en-US" sz="3600" dirty="0">
              <a:solidFill>
                <a:srgbClr val="262626"/>
              </a:solidFill>
            </a:endParaRP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82A5BCA8-95E4-6050-E3A0-1C8416146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03" y="1407818"/>
            <a:ext cx="11559693" cy="1069270"/>
          </a:xfrm>
          <a:prstGeom prst="rect">
            <a:avLst/>
          </a:prstGeom>
          <a:effectLst>
            <a:outerShdw blurRad="101600" sx="101000" sy="101000" algn="ctr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DDDD5029-5725-12C7-7F79-68BE1F70683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96409736"/>
                  </p:ext>
                </p:extLst>
              </p:nvPr>
            </p:nvGraphicFramePr>
            <p:xfrm>
              <a:off x="5902777" y="1667579"/>
              <a:ext cx="3086100" cy="742688"/>
            </p:xfrm>
            <a:graphic>
              <a:graphicData uri="http://schemas.microsoft.com/office/powerpoint/2016/slidezoom">
                <pslz:sldZm>
                  <pslz:sldZmObj sldId="2713" cId="3540670083">
                    <pslz:zmPr id="{A0CBC875-06B0-45CE-A276-B36817B63682}" returnToParent="0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86100" cy="74268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DDDD5029-5725-12C7-7F79-68BE1F7068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2777" y="1667579"/>
                <a:ext cx="3086100" cy="74268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F121B5-DBB7-EC8F-9026-B2F301BC3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Academic Operations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EB0429-BAF2-D760-B657-81DC031E8B6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3000"/>
          </a:blip>
          <a:stretch>
            <a:fillRect/>
          </a:stretch>
        </p:blipFill>
        <p:spPr>
          <a:xfrm>
            <a:off x="197223" y="6035054"/>
            <a:ext cx="1832384" cy="6425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64005-872E-1FFE-93E7-BF204593C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37896-A015-438D-8D63-2E5BA777547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708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8536A2-E885-9AAF-1A4A-02673F31D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633" y="4380912"/>
            <a:ext cx="8148734" cy="1069270"/>
          </a:xfrm>
          <a:solidFill>
            <a:srgbClr val="FFFFFF"/>
          </a:solidFill>
          <a:ln w="31750" cap="sq">
            <a:solidFill>
              <a:srgbClr val="5E5E52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262626"/>
                </a:solidFill>
                <a:latin typeface="Tw Cen MT Condensed Extra Bold" panose="020B0803020202020204" pitchFamily="34" charset="0"/>
              </a:rPr>
              <a:t>Microsoft Word Styles</a:t>
            </a:r>
            <a:endParaRPr lang="en-US" sz="3600" dirty="0">
              <a:solidFill>
                <a:srgbClr val="262626"/>
              </a:solidFill>
            </a:endParaRP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82A5BCA8-95E4-6050-E3A0-1C8416146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56" t="22573" r="25328"/>
          <a:stretch/>
        </p:blipFill>
        <p:spPr>
          <a:xfrm>
            <a:off x="3432657" y="1407818"/>
            <a:ext cx="5326687" cy="132390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CECA4A-514F-9B35-AE0D-B03FE28E8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046" y="604321"/>
            <a:ext cx="3553321" cy="317226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39B811-8958-7560-5FC7-A014A8670C2D}"/>
              </a:ext>
            </a:extLst>
          </p:cNvPr>
          <p:cNvSpPr/>
          <p:nvPr/>
        </p:nvSpPr>
        <p:spPr>
          <a:xfrm>
            <a:off x="6617046" y="2872740"/>
            <a:ext cx="3553321" cy="25908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674DB4-A877-C62D-50E3-C4243BA95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Academic Operations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1786BF-F02A-0BD7-A43A-B35DF351230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3000"/>
          </a:blip>
          <a:stretch>
            <a:fillRect/>
          </a:stretch>
        </p:blipFill>
        <p:spPr>
          <a:xfrm>
            <a:off x="197223" y="6035054"/>
            <a:ext cx="1832384" cy="64259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BCAD0-1012-3BEE-079F-B35BAABED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37896-A015-438D-8D63-2E5BA777547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670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agazine printing process">
            <a:extLst>
              <a:ext uri="{FF2B5EF4-FFF2-40B4-BE49-F238E27FC236}">
                <a16:creationId xmlns:a16="http://schemas.microsoft.com/office/drawing/2014/main" id="{BE7664DC-C50E-220C-61EB-2280F905C6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19804" b="6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1FFB84-7FE7-531F-EDBD-7B81C6A44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886" y="1122362"/>
            <a:ext cx="9884229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Page Layout Techniques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5985A5-4E51-EF2D-C1AF-6D6AAC2DD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Academic Operations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29B1FF-D0C7-A8EB-24A7-629D13D9DDC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197223" y="6035054"/>
            <a:ext cx="1832384" cy="64259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E1E8BD-E14E-41A5-9F47-EC2DF6957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37896-A015-438D-8D63-2E5BA777547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17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55D89F66-F4BC-FAF1-AD00-BDF705CEEA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882"/>
          <a:stretch/>
        </p:blipFill>
        <p:spPr>
          <a:xfrm>
            <a:off x="468553" y="750096"/>
            <a:ext cx="11559693" cy="268582"/>
          </a:xfrm>
          <a:prstGeom prst="rect">
            <a:avLst/>
          </a:prstGeom>
          <a:effectLst>
            <a:outerShdw blurRad="1016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BA0DC1-4ACE-927F-EC22-E090FCF791A1}"/>
              </a:ext>
            </a:extLst>
          </p:cNvPr>
          <p:cNvSpPr/>
          <p:nvPr/>
        </p:nvSpPr>
        <p:spPr>
          <a:xfrm>
            <a:off x="1014413" y="935334"/>
            <a:ext cx="376237" cy="52388"/>
          </a:xfrm>
          <a:prstGeom prst="rect">
            <a:avLst/>
          </a:prstGeom>
          <a:solidFill>
            <a:srgbClr val="F3F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72EEB7-D984-66DF-E93A-AA4981D2A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53" y="941816"/>
            <a:ext cx="11559693" cy="91038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938C1F9-2674-2A71-872F-A05C27B760C6}"/>
              </a:ext>
            </a:extLst>
          </p:cNvPr>
          <p:cNvSpPr/>
          <p:nvPr/>
        </p:nvSpPr>
        <p:spPr>
          <a:xfrm>
            <a:off x="2971799" y="686993"/>
            <a:ext cx="771525" cy="33168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3BC1DE-8F46-AB74-1C38-CBD2B04FA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53" y="1672586"/>
            <a:ext cx="2676899" cy="43440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C4BE4E-BD12-A133-015A-417F8C9735C2}"/>
              </a:ext>
            </a:extLst>
          </p:cNvPr>
          <p:cNvSpPr/>
          <p:nvPr/>
        </p:nvSpPr>
        <p:spPr>
          <a:xfrm>
            <a:off x="468553" y="987722"/>
            <a:ext cx="479185" cy="68486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D3A5D-D1DF-CCE5-42C3-6E96CD397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1000" y="6356350"/>
            <a:ext cx="4114800" cy="365125"/>
          </a:xfrm>
        </p:spPr>
        <p:txBody>
          <a:bodyPr/>
          <a:lstStyle/>
          <a:p>
            <a:r>
              <a:rPr lang="en-US"/>
              <a:t>Department of Academic Operations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DD75B3-F850-7C53-B621-88CB7F683EE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3000"/>
          </a:blip>
          <a:stretch>
            <a:fillRect/>
          </a:stretch>
        </p:blipFill>
        <p:spPr>
          <a:xfrm>
            <a:off x="349623" y="6035054"/>
            <a:ext cx="1832384" cy="64259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46CDE1-390A-FA22-7D35-D344A403A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6356350"/>
            <a:ext cx="2743200" cy="365125"/>
          </a:xfrm>
        </p:spPr>
        <p:txBody>
          <a:bodyPr/>
          <a:lstStyle/>
          <a:p>
            <a:fld id="{2BF37896-A015-438D-8D63-2E5BA777547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3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61D834-9420-C4F7-9E76-6B7CBE87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14" y="1183822"/>
            <a:ext cx="3363686" cy="4490357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Word Document Margins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BC538F-CA1A-59C3-0113-89F80F783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6110" y="752262"/>
            <a:ext cx="6321778" cy="49309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838F5E-1FA1-BB61-54CC-743DBE84A752}"/>
              </a:ext>
            </a:extLst>
          </p:cNvPr>
          <p:cNvSpPr/>
          <p:nvPr/>
        </p:nvSpPr>
        <p:spPr>
          <a:xfrm>
            <a:off x="4586110" y="752262"/>
            <a:ext cx="688019" cy="4930987"/>
          </a:xfrm>
          <a:prstGeom prst="rect">
            <a:avLst/>
          </a:prstGeom>
          <a:pattFill prst="ltDnDiag">
            <a:fgClr>
              <a:schemeClr val="accent1"/>
            </a:fgClr>
            <a:bgClr>
              <a:schemeClr val="bg1"/>
            </a:bgClr>
          </a:patt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FEB8FC-0C8A-91E6-85D6-988FBA52282C}"/>
              </a:ext>
            </a:extLst>
          </p:cNvPr>
          <p:cNvSpPr/>
          <p:nvPr/>
        </p:nvSpPr>
        <p:spPr>
          <a:xfrm>
            <a:off x="10219869" y="752262"/>
            <a:ext cx="688019" cy="4930987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F60605-F06A-93FF-4283-1DEBF0278B22}"/>
              </a:ext>
            </a:extLst>
          </p:cNvPr>
          <p:cNvSpPr/>
          <p:nvPr/>
        </p:nvSpPr>
        <p:spPr>
          <a:xfrm>
            <a:off x="4586110" y="752262"/>
            <a:ext cx="6321778" cy="507759"/>
          </a:xfrm>
          <a:prstGeom prst="rect">
            <a:avLst/>
          </a:prstGeom>
          <a:pattFill prst="ltVert">
            <a:fgClr>
              <a:schemeClr val="accent1"/>
            </a:fgClr>
            <a:bgClr>
              <a:schemeClr val="bg1"/>
            </a:bgClr>
          </a:patt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6C19BA-1A18-2C6A-A389-5378409C2FD0}"/>
              </a:ext>
            </a:extLst>
          </p:cNvPr>
          <p:cNvSpPr/>
          <p:nvPr/>
        </p:nvSpPr>
        <p:spPr>
          <a:xfrm>
            <a:off x="4586110" y="5683249"/>
            <a:ext cx="6321778" cy="507759"/>
          </a:xfrm>
          <a:prstGeom prst="rect">
            <a:avLst/>
          </a:prstGeom>
          <a:pattFill prst="ltVert">
            <a:fgClr>
              <a:schemeClr val="accent1"/>
            </a:fgClr>
            <a:bgClr>
              <a:schemeClr val="bg1"/>
            </a:bgClr>
          </a:patt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73B1C8-E973-9B18-918A-8AE3BB3F5CBC}"/>
              </a:ext>
            </a:extLst>
          </p:cNvPr>
          <p:cNvSpPr txBox="1"/>
          <p:nvPr/>
        </p:nvSpPr>
        <p:spPr>
          <a:xfrm rot="16200000">
            <a:off x="3492095" y="3210025"/>
            <a:ext cx="287604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latin typeface="Bahnschrift" panose="020B0502040204020203" pitchFamily="34" charset="0"/>
              </a:rPr>
              <a:t>Left Margin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16E020-FDF2-FED2-44B0-3C26DCCF5928}"/>
              </a:ext>
            </a:extLst>
          </p:cNvPr>
          <p:cNvSpPr txBox="1"/>
          <p:nvPr/>
        </p:nvSpPr>
        <p:spPr>
          <a:xfrm rot="16200000">
            <a:off x="9133692" y="3210025"/>
            <a:ext cx="287604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latin typeface="Bahnschrift" panose="020B0502040204020203" pitchFamily="34" charset="0"/>
              </a:rPr>
              <a:t>Right Margin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68891F-D55E-3CC5-0C9E-26688B669EFC}"/>
              </a:ext>
            </a:extLst>
          </p:cNvPr>
          <p:cNvSpPr txBox="1"/>
          <p:nvPr/>
        </p:nvSpPr>
        <p:spPr>
          <a:xfrm>
            <a:off x="6485665" y="752262"/>
            <a:ext cx="287604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latin typeface="Bahnschrift" panose="020B0502040204020203" pitchFamily="34" charset="0"/>
              </a:rPr>
              <a:t>Top Margin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3AB7E2-560D-F986-462B-B52AA041E1D8}"/>
              </a:ext>
            </a:extLst>
          </p:cNvPr>
          <p:cNvSpPr txBox="1"/>
          <p:nvPr/>
        </p:nvSpPr>
        <p:spPr>
          <a:xfrm>
            <a:off x="6485665" y="5674268"/>
            <a:ext cx="287604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latin typeface="Bahnschrift" panose="020B0502040204020203" pitchFamily="34" charset="0"/>
              </a:rPr>
              <a:t>Bottom Margin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F78CFC-9B2B-2CA0-2771-D6E8D4FE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Academic Operations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C490282-6CA0-0E52-737E-E62EACBDF21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197223" y="6035054"/>
            <a:ext cx="1832384" cy="6425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EE462-32F1-4CE2-F89B-B49FDBE85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37896-A015-438D-8D63-2E5BA777547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9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7" grpId="0" animBg="1"/>
      <p:bldP spid="13" grpId="0" animBg="1"/>
      <p:bldP spid="8" grpId="0"/>
      <p:bldP spid="15" grpId="0"/>
      <p:bldP spid="16" grpId="0"/>
      <p:bldP spid="1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55D89F66-F4BC-FAF1-AD00-BDF705CEEA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882"/>
          <a:stretch/>
        </p:blipFill>
        <p:spPr>
          <a:xfrm>
            <a:off x="468553" y="750096"/>
            <a:ext cx="11559693" cy="268582"/>
          </a:xfrm>
          <a:prstGeom prst="rect">
            <a:avLst/>
          </a:prstGeom>
          <a:effectLst>
            <a:outerShdw blurRad="1016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BA0DC1-4ACE-927F-EC22-E090FCF791A1}"/>
              </a:ext>
            </a:extLst>
          </p:cNvPr>
          <p:cNvSpPr/>
          <p:nvPr/>
        </p:nvSpPr>
        <p:spPr>
          <a:xfrm>
            <a:off x="1014413" y="935334"/>
            <a:ext cx="376237" cy="52388"/>
          </a:xfrm>
          <a:prstGeom prst="rect">
            <a:avLst/>
          </a:prstGeom>
          <a:solidFill>
            <a:srgbClr val="F3F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72EEB7-D984-66DF-E93A-AA4981D2A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53" y="941816"/>
            <a:ext cx="11559693" cy="91038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938C1F9-2674-2A71-872F-A05C27B760C6}"/>
              </a:ext>
            </a:extLst>
          </p:cNvPr>
          <p:cNvSpPr/>
          <p:nvPr/>
        </p:nvSpPr>
        <p:spPr>
          <a:xfrm>
            <a:off x="2971799" y="686993"/>
            <a:ext cx="771525" cy="33168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3BC1DE-8F46-AB74-1C38-CBD2B04FA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53" y="1672586"/>
            <a:ext cx="2676899" cy="43440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C4BE4E-BD12-A133-015A-417F8C9735C2}"/>
              </a:ext>
            </a:extLst>
          </p:cNvPr>
          <p:cNvSpPr/>
          <p:nvPr/>
        </p:nvSpPr>
        <p:spPr>
          <a:xfrm>
            <a:off x="468553" y="987722"/>
            <a:ext cx="479185" cy="68486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60CC97-A87D-0CAD-563E-6A974D124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1000" y="6356350"/>
            <a:ext cx="4114800" cy="365125"/>
          </a:xfrm>
        </p:spPr>
        <p:txBody>
          <a:bodyPr/>
          <a:lstStyle/>
          <a:p>
            <a:r>
              <a:rPr lang="en-US"/>
              <a:t>Department of Academic Operations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9D647E-8519-9E9E-6481-DA4604A73B6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3000"/>
          </a:blip>
          <a:stretch>
            <a:fillRect/>
          </a:stretch>
        </p:blipFill>
        <p:spPr>
          <a:xfrm>
            <a:off x="349623" y="6035054"/>
            <a:ext cx="1832384" cy="64259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D1394-47F1-9C2C-EFA6-8F8854964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6356350"/>
            <a:ext cx="2743200" cy="365125"/>
          </a:xfrm>
        </p:spPr>
        <p:txBody>
          <a:bodyPr/>
          <a:lstStyle/>
          <a:p>
            <a:fld id="{2BF37896-A015-438D-8D63-2E5BA777547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37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55D89F66-F4BC-FAF1-AD00-BDF705CEEA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882"/>
          <a:stretch/>
        </p:blipFill>
        <p:spPr>
          <a:xfrm>
            <a:off x="468553" y="750096"/>
            <a:ext cx="11559693" cy="268582"/>
          </a:xfrm>
          <a:prstGeom prst="rect">
            <a:avLst/>
          </a:prstGeom>
          <a:effectLst>
            <a:outerShdw blurRad="1016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BA0DC1-4ACE-927F-EC22-E090FCF791A1}"/>
              </a:ext>
            </a:extLst>
          </p:cNvPr>
          <p:cNvSpPr/>
          <p:nvPr/>
        </p:nvSpPr>
        <p:spPr>
          <a:xfrm>
            <a:off x="1014413" y="935334"/>
            <a:ext cx="376237" cy="52388"/>
          </a:xfrm>
          <a:prstGeom prst="rect">
            <a:avLst/>
          </a:prstGeom>
          <a:solidFill>
            <a:srgbClr val="F3F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72EEB7-D984-66DF-E93A-AA4981D2A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53" y="941816"/>
            <a:ext cx="11559693" cy="91038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938C1F9-2674-2A71-872F-A05C27B760C6}"/>
              </a:ext>
            </a:extLst>
          </p:cNvPr>
          <p:cNvSpPr/>
          <p:nvPr/>
        </p:nvSpPr>
        <p:spPr>
          <a:xfrm>
            <a:off x="2971799" y="686993"/>
            <a:ext cx="771525" cy="33168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3BC1DE-8F46-AB74-1C38-CBD2B04FA4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0"/>
          <a:stretch/>
        </p:blipFill>
        <p:spPr>
          <a:xfrm>
            <a:off x="933452" y="1700320"/>
            <a:ext cx="1372094" cy="10428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C4BE4E-BD12-A133-015A-417F8C9735C2}"/>
              </a:ext>
            </a:extLst>
          </p:cNvPr>
          <p:cNvSpPr/>
          <p:nvPr/>
        </p:nvSpPr>
        <p:spPr>
          <a:xfrm>
            <a:off x="933451" y="987722"/>
            <a:ext cx="560148" cy="68486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BA15806-96AC-C6D0-8D87-DB657E55CD62}"/>
              </a:ext>
            </a:extLst>
          </p:cNvPr>
          <p:cNvGrpSpPr/>
          <p:nvPr/>
        </p:nvGrpSpPr>
        <p:grpSpPr>
          <a:xfrm rot="16200000">
            <a:off x="3140206" y="3027878"/>
            <a:ext cx="2779629" cy="2210270"/>
            <a:chOff x="6478906" y="2862987"/>
            <a:chExt cx="2779629" cy="221027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EA58C2F-4A8E-E0C9-A90E-0C3BF0EC76FD}"/>
                </a:ext>
              </a:extLst>
            </p:cNvPr>
            <p:cNvSpPr/>
            <p:nvPr/>
          </p:nvSpPr>
          <p:spPr>
            <a:xfrm rot="5400000">
              <a:off x="6763586" y="2578308"/>
              <a:ext cx="2210269" cy="27796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5F2C2AD-4F91-3A1E-32E0-B334BB3B46A7}"/>
                </a:ext>
              </a:extLst>
            </p:cNvPr>
            <p:cNvSpPr/>
            <p:nvPr/>
          </p:nvSpPr>
          <p:spPr>
            <a:xfrm>
              <a:off x="6478906" y="4788578"/>
              <a:ext cx="2779629" cy="284679"/>
            </a:xfrm>
            <a:prstGeom prst="rect">
              <a:avLst/>
            </a:prstGeom>
            <a:solidFill>
              <a:schemeClr val="tx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Landscape</a:t>
              </a: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0856A-5950-DB10-CD6D-BCB933A56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1000" y="6356350"/>
            <a:ext cx="4114800" cy="365125"/>
          </a:xfrm>
        </p:spPr>
        <p:txBody>
          <a:bodyPr/>
          <a:lstStyle/>
          <a:p>
            <a:r>
              <a:rPr lang="en-US"/>
              <a:t>Department of Academic Operations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4ED3BC-866D-D8C7-7291-2F57F86FC3C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3000"/>
          </a:blip>
          <a:stretch>
            <a:fillRect/>
          </a:stretch>
        </p:blipFill>
        <p:spPr>
          <a:xfrm>
            <a:off x="349623" y="6035054"/>
            <a:ext cx="1832384" cy="64259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83B0788-A2F4-0E02-AFD5-FD31C85F936B}"/>
              </a:ext>
            </a:extLst>
          </p:cNvPr>
          <p:cNvGrpSpPr/>
          <p:nvPr/>
        </p:nvGrpSpPr>
        <p:grpSpPr>
          <a:xfrm>
            <a:off x="3424886" y="2743199"/>
            <a:ext cx="2210269" cy="2779628"/>
            <a:chOff x="3502826" y="2578308"/>
            <a:chExt cx="2210269" cy="277962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876F9A3-88E1-B8C1-3897-CB340B609B89}"/>
                </a:ext>
              </a:extLst>
            </p:cNvPr>
            <p:cNvSpPr/>
            <p:nvPr/>
          </p:nvSpPr>
          <p:spPr>
            <a:xfrm>
              <a:off x="3502826" y="2578308"/>
              <a:ext cx="2210269" cy="27796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A84F355-9C6C-2F9D-0789-6441F5D9AFC6}"/>
                </a:ext>
              </a:extLst>
            </p:cNvPr>
            <p:cNvSpPr/>
            <p:nvPr/>
          </p:nvSpPr>
          <p:spPr>
            <a:xfrm>
              <a:off x="3502826" y="5073257"/>
              <a:ext cx="2210269" cy="284679"/>
            </a:xfrm>
            <a:prstGeom prst="rect">
              <a:avLst/>
            </a:prstGeom>
            <a:solidFill>
              <a:schemeClr val="tx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Portrait</a:t>
              </a:r>
            </a:p>
          </p:txBody>
        </p:sp>
      </p:grp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DBF88CE-5227-0992-1F58-75907565E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6356350"/>
            <a:ext cx="2743200" cy="365125"/>
          </a:xfrm>
        </p:spPr>
        <p:txBody>
          <a:bodyPr/>
          <a:lstStyle/>
          <a:p>
            <a:fld id="{2BF37896-A015-438D-8D63-2E5BA777547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57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3.7037E-6 L 0.28165 -0.00139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76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55D89F66-F4BC-FAF1-AD00-BDF705CEEA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882"/>
          <a:stretch/>
        </p:blipFill>
        <p:spPr>
          <a:xfrm>
            <a:off x="468553" y="750096"/>
            <a:ext cx="11559693" cy="268582"/>
          </a:xfrm>
          <a:prstGeom prst="rect">
            <a:avLst/>
          </a:prstGeom>
          <a:effectLst>
            <a:outerShdw blurRad="1016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BA0DC1-4ACE-927F-EC22-E090FCF791A1}"/>
              </a:ext>
            </a:extLst>
          </p:cNvPr>
          <p:cNvSpPr/>
          <p:nvPr/>
        </p:nvSpPr>
        <p:spPr>
          <a:xfrm>
            <a:off x="1014413" y="935334"/>
            <a:ext cx="376237" cy="52388"/>
          </a:xfrm>
          <a:prstGeom prst="rect">
            <a:avLst/>
          </a:prstGeom>
          <a:solidFill>
            <a:srgbClr val="F3F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72EEB7-D984-66DF-E93A-AA4981D2A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53" y="941816"/>
            <a:ext cx="11559693" cy="91038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938C1F9-2674-2A71-872F-A05C27B760C6}"/>
              </a:ext>
            </a:extLst>
          </p:cNvPr>
          <p:cNvSpPr/>
          <p:nvPr/>
        </p:nvSpPr>
        <p:spPr>
          <a:xfrm>
            <a:off x="2971799" y="686993"/>
            <a:ext cx="771525" cy="33168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C4BE4E-BD12-A133-015A-417F8C9735C2}"/>
              </a:ext>
            </a:extLst>
          </p:cNvPr>
          <p:cNvSpPr/>
          <p:nvPr/>
        </p:nvSpPr>
        <p:spPr>
          <a:xfrm>
            <a:off x="1485900" y="1025160"/>
            <a:ext cx="361950" cy="68486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841A59-BE94-9446-7933-ED3758B09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1725264"/>
            <a:ext cx="2413000" cy="4401164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88A0C-B928-F811-EC61-95ECBA8C7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1000" y="6356350"/>
            <a:ext cx="4114800" cy="365125"/>
          </a:xfrm>
        </p:spPr>
        <p:txBody>
          <a:bodyPr/>
          <a:lstStyle/>
          <a:p>
            <a:r>
              <a:rPr lang="en-US"/>
              <a:t>Department of Academic Operations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ECC145-5752-1FA8-0DC6-4A46A4D9AE1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3000"/>
          </a:blip>
          <a:stretch>
            <a:fillRect/>
          </a:stretch>
        </p:blipFill>
        <p:spPr>
          <a:xfrm>
            <a:off x="349623" y="6035054"/>
            <a:ext cx="1832384" cy="64259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CC5982-D3AB-DD31-E083-BAF8E3CAD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6356350"/>
            <a:ext cx="2743200" cy="365125"/>
          </a:xfrm>
        </p:spPr>
        <p:txBody>
          <a:bodyPr/>
          <a:lstStyle/>
          <a:p>
            <a:fld id="{2BF37896-A015-438D-8D63-2E5BA7775478}" type="slidenum">
              <a:rPr lang="en-US" smtClean="0"/>
              <a:t>48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D6E857-1CE1-9A01-CC98-C3D88306CE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4269" y="2202412"/>
            <a:ext cx="3381531" cy="17598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709034-0FFC-D447-F580-A76DAC13A94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247"/>
          <a:stretch/>
        </p:blipFill>
        <p:spPr>
          <a:xfrm>
            <a:off x="8379085" y="2208739"/>
            <a:ext cx="2413000" cy="17171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0B94F8-6D97-D44C-27A9-F6DDC60CE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399" y="4011781"/>
            <a:ext cx="3536749" cy="190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32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55D89F66-F4BC-FAF1-AD00-BDF705CEEA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882"/>
          <a:stretch/>
        </p:blipFill>
        <p:spPr>
          <a:xfrm>
            <a:off x="468553" y="750096"/>
            <a:ext cx="11559693" cy="268582"/>
          </a:xfrm>
          <a:prstGeom prst="rect">
            <a:avLst/>
          </a:prstGeom>
          <a:effectLst>
            <a:outerShdw blurRad="1016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BA0DC1-4ACE-927F-EC22-E090FCF791A1}"/>
              </a:ext>
            </a:extLst>
          </p:cNvPr>
          <p:cNvSpPr/>
          <p:nvPr/>
        </p:nvSpPr>
        <p:spPr>
          <a:xfrm>
            <a:off x="1014413" y="935334"/>
            <a:ext cx="376237" cy="52388"/>
          </a:xfrm>
          <a:prstGeom prst="rect">
            <a:avLst/>
          </a:prstGeom>
          <a:solidFill>
            <a:srgbClr val="F3F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72EEB7-D984-66DF-E93A-AA4981D2A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53" y="941816"/>
            <a:ext cx="11559693" cy="91038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938C1F9-2674-2A71-872F-A05C27B760C6}"/>
              </a:ext>
            </a:extLst>
          </p:cNvPr>
          <p:cNvSpPr/>
          <p:nvPr/>
        </p:nvSpPr>
        <p:spPr>
          <a:xfrm>
            <a:off x="2971799" y="686993"/>
            <a:ext cx="771525" cy="33168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C4BE4E-BD12-A133-015A-417F8C9735C2}"/>
              </a:ext>
            </a:extLst>
          </p:cNvPr>
          <p:cNvSpPr/>
          <p:nvPr/>
        </p:nvSpPr>
        <p:spPr>
          <a:xfrm>
            <a:off x="1819274" y="987722"/>
            <a:ext cx="485775" cy="68486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841A59-BE94-9446-7933-ED3758B092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" t="495" r="1544"/>
          <a:stretch/>
        </p:blipFill>
        <p:spPr>
          <a:xfrm>
            <a:off x="1819274" y="1718492"/>
            <a:ext cx="1285678" cy="2363651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A05D420F-B3CF-A4CA-F5CC-89CB61713931}"/>
              </a:ext>
            </a:extLst>
          </p:cNvPr>
          <p:cNvGrpSpPr/>
          <p:nvPr/>
        </p:nvGrpSpPr>
        <p:grpSpPr>
          <a:xfrm>
            <a:off x="3357561" y="2162701"/>
            <a:ext cx="2648362" cy="1983354"/>
            <a:chOff x="3205161" y="2162701"/>
            <a:chExt cx="2648362" cy="198335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C33F4FD-BE4F-B964-52BC-F1DAC522E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05161" y="2162701"/>
              <a:ext cx="2648362" cy="19734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36500B4-302B-131A-AABE-7ECFF7A743C3}"/>
                </a:ext>
              </a:extLst>
            </p:cNvPr>
            <p:cNvSpPr/>
            <p:nvPr/>
          </p:nvSpPr>
          <p:spPr>
            <a:xfrm>
              <a:off x="3205161" y="3933824"/>
              <a:ext cx="2648362" cy="212231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One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525B9D6-C491-155D-8FFF-217A2413D752}"/>
              </a:ext>
            </a:extLst>
          </p:cNvPr>
          <p:cNvGrpSpPr/>
          <p:nvPr/>
        </p:nvGrpSpPr>
        <p:grpSpPr>
          <a:xfrm>
            <a:off x="6020437" y="2162701"/>
            <a:ext cx="3185710" cy="1969790"/>
            <a:chOff x="5868037" y="2162701"/>
            <a:chExt cx="3185710" cy="196979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1DB1CE3-B497-1611-3701-6F6E5D51F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68037" y="2162701"/>
              <a:ext cx="3185709" cy="19697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A7580A5-A86B-57F1-995C-45E14399EE77}"/>
                </a:ext>
              </a:extLst>
            </p:cNvPr>
            <p:cNvSpPr/>
            <p:nvPr/>
          </p:nvSpPr>
          <p:spPr>
            <a:xfrm>
              <a:off x="5868037" y="3920259"/>
              <a:ext cx="3185710" cy="212232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Two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A60CE62-7BFB-4105-3A2B-7F36C7B13E25}"/>
              </a:ext>
            </a:extLst>
          </p:cNvPr>
          <p:cNvGrpSpPr/>
          <p:nvPr/>
        </p:nvGrpSpPr>
        <p:grpSpPr>
          <a:xfrm>
            <a:off x="9218139" y="2162701"/>
            <a:ext cx="2654354" cy="1976573"/>
            <a:chOff x="9080729" y="2162701"/>
            <a:chExt cx="2654354" cy="197657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F867DA3-EE78-9A7B-C04E-266A0EE0B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80730" y="2162701"/>
              <a:ext cx="2654352" cy="19697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86615AB-7EE5-61CC-1E2C-B3C4CDC13717}"/>
                </a:ext>
              </a:extLst>
            </p:cNvPr>
            <p:cNvSpPr/>
            <p:nvPr/>
          </p:nvSpPr>
          <p:spPr>
            <a:xfrm>
              <a:off x="9080729" y="3927042"/>
              <a:ext cx="2654354" cy="212232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Three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2667486-69A6-D2ED-87CF-953A1EAC4DFA}"/>
              </a:ext>
            </a:extLst>
          </p:cNvPr>
          <p:cNvGrpSpPr/>
          <p:nvPr/>
        </p:nvGrpSpPr>
        <p:grpSpPr>
          <a:xfrm>
            <a:off x="3637936" y="4307691"/>
            <a:ext cx="3900881" cy="2193324"/>
            <a:chOff x="3545496" y="4307691"/>
            <a:chExt cx="3900881" cy="219332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CB28FFC-138D-0B69-D544-08D97886C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45497" y="4307691"/>
              <a:ext cx="3900880" cy="21933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988E743-F8D3-35E2-DFFA-173F490C00D9}"/>
                </a:ext>
              </a:extLst>
            </p:cNvPr>
            <p:cNvSpPr/>
            <p:nvPr/>
          </p:nvSpPr>
          <p:spPr>
            <a:xfrm>
              <a:off x="3545496" y="6288784"/>
              <a:ext cx="3900879" cy="212231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Left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94CE649-07F3-3722-9617-3C812BEFC4EA}"/>
              </a:ext>
            </a:extLst>
          </p:cNvPr>
          <p:cNvGrpSpPr/>
          <p:nvPr/>
        </p:nvGrpSpPr>
        <p:grpSpPr>
          <a:xfrm>
            <a:off x="7632728" y="4307691"/>
            <a:ext cx="3900880" cy="2193324"/>
            <a:chOff x="7540288" y="4307691"/>
            <a:chExt cx="3900880" cy="219332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6617F69-FEAE-D753-B11C-68FA2C94D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40288" y="4307691"/>
              <a:ext cx="3900880" cy="21933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6A35C20-BCE1-F0C7-5F33-F0377E43FE7D}"/>
                </a:ext>
              </a:extLst>
            </p:cNvPr>
            <p:cNvSpPr/>
            <p:nvPr/>
          </p:nvSpPr>
          <p:spPr>
            <a:xfrm>
              <a:off x="7540288" y="6288784"/>
              <a:ext cx="3900879" cy="212231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Right</a:t>
              </a: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7FE64-61C1-9632-88A8-09A74682D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1000" y="6356350"/>
            <a:ext cx="4114800" cy="365125"/>
          </a:xfrm>
        </p:spPr>
        <p:txBody>
          <a:bodyPr/>
          <a:lstStyle/>
          <a:p>
            <a:r>
              <a:rPr lang="en-US"/>
              <a:t>Department of Academic Operations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8CE494A-CE53-B49D-6CBD-A0B2BEFF383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3000"/>
          </a:blip>
          <a:stretch>
            <a:fillRect/>
          </a:stretch>
        </p:blipFill>
        <p:spPr>
          <a:xfrm>
            <a:off x="349623" y="6035054"/>
            <a:ext cx="1832384" cy="642592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4010201-9B27-C725-FF2A-2C3856FF3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6356350"/>
            <a:ext cx="2743200" cy="365125"/>
          </a:xfrm>
        </p:spPr>
        <p:txBody>
          <a:bodyPr/>
          <a:lstStyle/>
          <a:p>
            <a:fld id="{2BF37896-A015-438D-8D63-2E5BA777547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76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4C40789E-9857-44D5-97E3-167B8B9F6CFA}"/>
              </a:ext>
            </a:extLst>
          </p:cNvPr>
          <p:cNvGrpSpPr/>
          <p:nvPr/>
        </p:nvGrpSpPr>
        <p:grpSpPr>
          <a:xfrm>
            <a:off x="6460865" y="3923846"/>
            <a:ext cx="600635" cy="1257428"/>
            <a:chOff x="8408894" y="3200400"/>
            <a:chExt cx="600635" cy="932329"/>
          </a:xfrm>
        </p:grpSpPr>
        <p:sp>
          <p:nvSpPr>
            <p:cNvPr id="42" name="Arrow: Pentagon 41">
              <a:extLst>
                <a:ext uri="{FF2B5EF4-FFF2-40B4-BE49-F238E27FC236}">
                  <a16:creationId xmlns:a16="http://schemas.microsoft.com/office/drawing/2014/main" id="{19F47FF0-82E3-4902-B70C-7BFF29DF7638}"/>
                </a:ext>
              </a:extLst>
            </p:cNvPr>
            <p:cNvSpPr/>
            <p:nvPr/>
          </p:nvSpPr>
          <p:spPr>
            <a:xfrm>
              <a:off x="8408894" y="3200400"/>
              <a:ext cx="600635" cy="403412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+mj-lt"/>
                </a:rPr>
                <a:t>2</a:t>
              </a:r>
              <a:endParaRPr lang="en-IN" sz="2800" dirty="0">
                <a:latin typeface="+mj-lt"/>
              </a:endParaRP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A39FDAB-78A1-414B-8FA2-0C7F7F68E18D}"/>
                </a:ext>
              </a:extLst>
            </p:cNvPr>
            <p:cNvCxnSpPr/>
            <p:nvPr/>
          </p:nvCxnSpPr>
          <p:spPr>
            <a:xfrm>
              <a:off x="8408894" y="3200400"/>
              <a:ext cx="0" cy="93232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495E509-124B-445E-9379-7911403B7B17}"/>
              </a:ext>
            </a:extLst>
          </p:cNvPr>
          <p:cNvGrpSpPr/>
          <p:nvPr/>
        </p:nvGrpSpPr>
        <p:grpSpPr>
          <a:xfrm>
            <a:off x="3332724" y="2516966"/>
            <a:ext cx="600635" cy="932329"/>
            <a:chOff x="8408894" y="3200400"/>
            <a:chExt cx="600635" cy="932329"/>
          </a:xfrm>
        </p:grpSpPr>
        <p:sp>
          <p:nvSpPr>
            <p:cNvPr id="49" name="Arrow: Pentagon 48">
              <a:extLst>
                <a:ext uri="{FF2B5EF4-FFF2-40B4-BE49-F238E27FC236}">
                  <a16:creationId xmlns:a16="http://schemas.microsoft.com/office/drawing/2014/main" id="{C1EA5C9E-E4B5-4CE2-8BCA-000401DFEA4B}"/>
                </a:ext>
              </a:extLst>
            </p:cNvPr>
            <p:cNvSpPr/>
            <p:nvPr/>
          </p:nvSpPr>
          <p:spPr>
            <a:xfrm>
              <a:off x="8408894" y="3200400"/>
              <a:ext cx="600635" cy="403412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+mj-lt"/>
                </a:rPr>
                <a:t>3</a:t>
              </a:r>
              <a:endParaRPr lang="en-IN" sz="2800" dirty="0">
                <a:latin typeface="+mj-lt"/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88BEA94-83EE-465E-B925-FF9466013673}"/>
                </a:ext>
              </a:extLst>
            </p:cNvPr>
            <p:cNvCxnSpPr/>
            <p:nvPr/>
          </p:nvCxnSpPr>
          <p:spPr>
            <a:xfrm>
              <a:off x="8408894" y="3200400"/>
              <a:ext cx="0" cy="93232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A82F23E-8FE4-482E-A27B-2F27550E0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098" y="141288"/>
            <a:ext cx="10388301" cy="1143000"/>
          </a:xfrm>
        </p:spPr>
        <p:txBody>
          <a:bodyPr/>
          <a:lstStyle/>
          <a:p>
            <a:r>
              <a:rPr lang="en-US" dirty="0">
                <a:latin typeface="Amasis MT Pro Black" panose="02040A04050005020304" pitchFamily="18" charset="0"/>
              </a:rPr>
              <a:t>Modules of Training</a:t>
            </a:r>
            <a:endParaRPr lang="en-IN" dirty="0">
              <a:latin typeface="Amasis MT Pro Black" panose="02040A04050005020304" pitchFamily="18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64FCF85-3FDF-4C58-AE71-5179AF5B146E}"/>
              </a:ext>
            </a:extLst>
          </p:cNvPr>
          <p:cNvSpPr/>
          <p:nvPr/>
        </p:nvSpPr>
        <p:spPr>
          <a:xfrm>
            <a:off x="0" y="0"/>
            <a:ext cx="10744200" cy="6858000"/>
          </a:xfrm>
          <a:custGeom>
            <a:avLst/>
            <a:gdLst>
              <a:gd name="connsiteX0" fmla="*/ 5721053 w 10744200"/>
              <a:gd name="connsiteY0" fmla="*/ 4623208 h 6858000"/>
              <a:gd name="connsiteX1" fmla="*/ 5724117 w 10744200"/>
              <a:gd name="connsiteY1" fmla="*/ 4626064 h 6858000"/>
              <a:gd name="connsiteX2" fmla="*/ 5722620 w 10744200"/>
              <a:gd name="connsiteY2" fmla="*/ 4624736 h 6858000"/>
              <a:gd name="connsiteX3" fmla="*/ 0 w 10744200"/>
              <a:gd name="connsiteY3" fmla="*/ 0 h 6858000"/>
              <a:gd name="connsiteX4" fmla="*/ 339340 w 10744200"/>
              <a:gd name="connsiteY4" fmla="*/ 0 h 6858000"/>
              <a:gd name="connsiteX5" fmla="*/ 365760 w 10744200"/>
              <a:gd name="connsiteY5" fmla="*/ 15240 h 6858000"/>
              <a:gd name="connsiteX6" fmla="*/ 350520 w 10744200"/>
              <a:gd name="connsiteY6" fmla="*/ 121920 h 6858000"/>
              <a:gd name="connsiteX7" fmla="*/ 381000 w 10744200"/>
              <a:gd name="connsiteY7" fmla="*/ 259080 h 6858000"/>
              <a:gd name="connsiteX8" fmla="*/ 426720 w 10744200"/>
              <a:gd name="connsiteY8" fmla="*/ 289560 h 6858000"/>
              <a:gd name="connsiteX9" fmla="*/ 457200 w 10744200"/>
              <a:gd name="connsiteY9" fmla="*/ 396240 h 6858000"/>
              <a:gd name="connsiteX10" fmla="*/ 487680 w 10744200"/>
              <a:gd name="connsiteY10" fmla="*/ 441960 h 6858000"/>
              <a:gd name="connsiteX11" fmla="*/ 518160 w 10744200"/>
              <a:gd name="connsiteY11" fmla="*/ 533400 h 6858000"/>
              <a:gd name="connsiteX12" fmla="*/ 533400 w 10744200"/>
              <a:gd name="connsiteY12" fmla="*/ 579120 h 6858000"/>
              <a:gd name="connsiteX13" fmla="*/ 518160 w 10744200"/>
              <a:gd name="connsiteY13" fmla="*/ 746760 h 6858000"/>
              <a:gd name="connsiteX14" fmla="*/ 548640 w 10744200"/>
              <a:gd name="connsiteY14" fmla="*/ 838200 h 6858000"/>
              <a:gd name="connsiteX15" fmla="*/ 594360 w 10744200"/>
              <a:gd name="connsiteY15" fmla="*/ 868680 h 6858000"/>
              <a:gd name="connsiteX16" fmla="*/ 685800 w 10744200"/>
              <a:gd name="connsiteY16" fmla="*/ 899160 h 6858000"/>
              <a:gd name="connsiteX17" fmla="*/ 777240 w 10744200"/>
              <a:gd name="connsiteY17" fmla="*/ 960120 h 6858000"/>
              <a:gd name="connsiteX18" fmla="*/ 914400 w 10744200"/>
              <a:gd name="connsiteY18" fmla="*/ 1005840 h 6858000"/>
              <a:gd name="connsiteX19" fmla="*/ 960120 w 10744200"/>
              <a:gd name="connsiteY19" fmla="*/ 1021080 h 6858000"/>
              <a:gd name="connsiteX20" fmla="*/ 1036320 w 10744200"/>
              <a:gd name="connsiteY20" fmla="*/ 1082040 h 6858000"/>
              <a:gd name="connsiteX21" fmla="*/ 1112520 w 10744200"/>
              <a:gd name="connsiteY21" fmla="*/ 1173480 h 6858000"/>
              <a:gd name="connsiteX22" fmla="*/ 1097280 w 10744200"/>
              <a:gd name="connsiteY22" fmla="*/ 1219200 h 6858000"/>
              <a:gd name="connsiteX23" fmla="*/ 1127760 w 10744200"/>
              <a:gd name="connsiteY23" fmla="*/ 1310640 h 6858000"/>
              <a:gd name="connsiteX24" fmla="*/ 1173480 w 10744200"/>
              <a:gd name="connsiteY24" fmla="*/ 1402080 h 6858000"/>
              <a:gd name="connsiteX25" fmla="*/ 1173480 w 10744200"/>
              <a:gd name="connsiteY25" fmla="*/ 1645920 h 6858000"/>
              <a:gd name="connsiteX26" fmla="*/ 1203960 w 10744200"/>
              <a:gd name="connsiteY26" fmla="*/ 1752600 h 6858000"/>
              <a:gd name="connsiteX27" fmla="*/ 1219200 w 10744200"/>
              <a:gd name="connsiteY27" fmla="*/ 1828800 h 6858000"/>
              <a:gd name="connsiteX28" fmla="*/ 1249680 w 10744200"/>
              <a:gd name="connsiteY28" fmla="*/ 2087880 h 6858000"/>
              <a:gd name="connsiteX29" fmla="*/ 1264920 w 10744200"/>
              <a:gd name="connsiteY29" fmla="*/ 2133600 h 6858000"/>
              <a:gd name="connsiteX30" fmla="*/ 1295400 w 10744200"/>
              <a:gd name="connsiteY30" fmla="*/ 2179320 h 6858000"/>
              <a:gd name="connsiteX31" fmla="*/ 1341120 w 10744200"/>
              <a:gd name="connsiteY31" fmla="*/ 2194560 h 6858000"/>
              <a:gd name="connsiteX32" fmla="*/ 1493520 w 10744200"/>
              <a:gd name="connsiteY32" fmla="*/ 2179320 h 6858000"/>
              <a:gd name="connsiteX33" fmla="*/ 1539240 w 10744200"/>
              <a:gd name="connsiteY33" fmla="*/ 2194560 h 6858000"/>
              <a:gd name="connsiteX34" fmla="*/ 1676400 w 10744200"/>
              <a:gd name="connsiteY34" fmla="*/ 2209800 h 6858000"/>
              <a:gd name="connsiteX35" fmla="*/ 1767840 w 10744200"/>
              <a:gd name="connsiteY35" fmla="*/ 2240280 h 6858000"/>
              <a:gd name="connsiteX36" fmla="*/ 1859280 w 10744200"/>
              <a:gd name="connsiteY36" fmla="*/ 2301240 h 6858000"/>
              <a:gd name="connsiteX37" fmla="*/ 1935480 w 10744200"/>
              <a:gd name="connsiteY37" fmla="*/ 2377440 h 6858000"/>
              <a:gd name="connsiteX38" fmla="*/ 1981200 w 10744200"/>
              <a:gd name="connsiteY38" fmla="*/ 2423160 h 6858000"/>
              <a:gd name="connsiteX39" fmla="*/ 2026920 w 10744200"/>
              <a:gd name="connsiteY39" fmla="*/ 2438400 h 6858000"/>
              <a:gd name="connsiteX40" fmla="*/ 2072640 w 10744200"/>
              <a:gd name="connsiteY40" fmla="*/ 2468880 h 6858000"/>
              <a:gd name="connsiteX41" fmla="*/ 2118360 w 10744200"/>
              <a:gd name="connsiteY41" fmla="*/ 2575560 h 6858000"/>
              <a:gd name="connsiteX42" fmla="*/ 2209800 w 10744200"/>
              <a:gd name="connsiteY42" fmla="*/ 2636520 h 6858000"/>
              <a:gd name="connsiteX43" fmla="*/ 2270760 w 10744200"/>
              <a:gd name="connsiteY43" fmla="*/ 2727960 h 6858000"/>
              <a:gd name="connsiteX44" fmla="*/ 2286000 w 10744200"/>
              <a:gd name="connsiteY44" fmla="*/ 2773680 h 6858000"/>
              <a:gd name="connsiteX45" fmla="*/ 2362200 w 10744200"/>
              <a:gd name="connsiteY45" fmla="*/ 2788920 h 6858000"/>
              <a:gd name="connsiteX46" fmla="*/ 2407920 w 10744200"/>
              <a:gd name="connsiteY46" fmla="*/ 2804160 h 6858000"/>
              <a:gd name="connsiteX47" fmla="*/ 2590800 w 10744200"/>
              <a:gd name="connsiteY47" fmla="*/ 2819400 h 6858000"/>
              <a:gd name="connsiteX48" fmla="*/ 2682240 w 10744200"/>
              <a:gd name="connsiteY48" fmla="*/ 2849880 h 6858000"/>
              <a:gd name="connsiteX49" fmla="*/ 2834640 w 10744200"/>
              <a:gd name="connsiteY49" fmla="*/ 2880360 h 6858000"/>
              <a:gd name="connsiteX50" fmla="*/ 3032760 w 10744200"/>
              <a:gd name="connsiteY50" fmla="*/ 2880360 h 6858000"/>
              <a:gd name="connsiteX51" fmla="*/ 3124200 w 10744200"/>
              <a:gd name="connsiteY51" fmla="*/ 2941320 h 6858000"/>
              <a:gd name="connsiteX52" fmla="*/ 3185160 w 10744200"/>
              <a:gd name="connsiteY52" fmla="*/ 3032760 h 6858000"/>
              <a:gd name="connsiteX53" fmla="*/ 3230880 w 10744200"/>
              <a:gd name="connsiteY53" fmla="*/ 3124200 h 6858000"/>
              <a:gd name="connsiteX54" fmla="*/ 3215640 w 10744200"/>
              <a:gd name="connsiteY54" fmla="*/ 3169920 h 6858000"/>
              <a:gd name="connsiteX55" fmla="*/ 3230880 w 10744200"/>
              <a:gd name="connsiteY55" fmla="*/ 3322320 h 6858000"/>
              <a:gd name="connsiteX56" fmla="*/ 3322320 w 10744200"/>
              <a:gd name="connsiteY56" fmla="*/ 3383280 h 6858000"/>
              <a:gd name="connsiteX57" fmla="*/ 3429000 w 10744200"/>
              <a:gd name="connsiteY57" fmla="*/ 3444240 h 6858000"/>
              <a:gd name="connsiteX58" fmla="*/ 3520440 w 10744200"/>
              <a:gd name="connsiteY58" fmla="*/ 3505200 h 6858000"/>
              <a:gd name="connsiteX59" fmla="*/ 3657600 w 10744200"/>
              <a:gd name="connsiteY59" fmla="*/ 3550920 h 6858000"/>
              <a:gd name="connsiteX60" fmla="*/ 3764280 w 10744200"/>
              <a:gd name="connsiteY60" fmla="*/ 3581400 h 6858000"/>
              <a:gd name="connsiteX61" fmla="*/ 3947160 w 10744200"/>
              <a:gd name="connsiteY61" fmla="*/ 3596640 h 6858000"/>
              <a:gd name="connsiteX62" fmla="*/ 4023360 w 10744200"/>
              <a:gd name="connsiteY62" fmla="*/ 3611880 h 6858000"/>
              <a:gd name="connsiteX63" fmla="*/ 4160520 w 10744200"/>
              <a:gd name="connsiteY63" fmla="*/ 3627120 h 6858000"/>
              <a:gd name="connsiteX64" fmla="*/ 4206240 w 10744200"/>
              <a:gd name="connsiteY64" fmla="*/ 3657600 h 6858000"/>
              <a:gd name="connsiteX65" fmla="*/ 4282440 w 10744200"/>
              <a:gd name="connsiteY65" fmla="*/ 3718560 h 6858000"/>
              <a:gd name="connsiteX66" fmla="*/ 4343400 w 10744200"/>
              <a:gd name="connsiteY66" fmla="*/ 3764280 h 6858000"/>
              <a:gd name="connsiteX67" fmla="*/ 4389120 w 10744200"/>
              <a:gd name="connsiteY67" fmla="*/ 3794760 h 6858000"/>
              <a:gd name="connsiteX68" fmla="*/ 4404360 w 10744200"/>
              <a:gd name="connsiteY68" fmla="*/ 3840480 h 6858000"/>
              <a:gd name="connsiteX69" fmla="*/ 4480560 w 10744200"/>
              <a:gd name="connsiteY69" fmla="*/ 3931920 h 6858000"/>
              <a:gd name="connsiteX70" fmla="*/ 4526281 w 10744200"/>
              <a:gd name="connsiteY70" fmla="*/ 3962400 h 6858000"/>
              <a:gd name="connsiteX71" fmla="*/ 4541521 w 10744200"/>
              <a:gd name="connsiteY71" fmla="*/ 4069080 h 6858000"/>
              <a:gd name="connsiteX72" fmla="*/ 4572000 w 10744200"/>
              <a:gd name="connsiteY72" fmla="*/ 4114800 h 6858000"/>
              <a:gd name="connsiteX73" fmla="*/ 4587240 w 10744200"/>
              <a:gd name="connsiteY73" fmla="*/ 4160520 h 6858000"/>
              <a:gd name="connsiteX74" fmla="*/ 4602480 w 10744200"/>
              <a:gd name="connsiteY74" fmla="*/ 4221480 h 6858000"/>
              <a:gd name="connsiteX75" fmla="*/ 4648201 w 10744200"/>
              <a:gd name="connsiteY75" fmla="*/ 4251960 h 6858000"/>
              <a:gd name="connsiteX76" fmla="*/ 4983481 w 10744200"/>
              <a:gd name="connsiteY76" fmla="*/ 4282440 h 6858000"/>
              <a:gd name="connsiteX77" fmla="*/ 5074920 w 10744200"/>
              <a:gd name="connsiteY77" fmla="*/ 4297680 h 6858000"/>
              <a:gd name="connsiteX78" fmla="*/ 5410200 w 10744200"/>
              <a:gd name="connsiteY78" fmla="*/ 4328160 h 6858000"/>
              <a:gd name="connsiteX79" fmla="*/ 5516880 w 10744200"/>
              <a:gd name="connsiteY79" fmla="*/ 4450080 h 6858000"/>
              <a:gd name="connsiteX80" fmla="*/ 5532120 w 10744200"/>
              <a:gd name="connsiteY80" fmla="*/ 4495800 h 6858000"/>
              <a:gd name="connsiteX81" fmla="*/ 5577841 w 10744200"/>
              <a:gd name="connsiteY81" fmla="*/ 4511040 h 6858000"/>
              <a:gd name="connsiteX82" fmla="*/ 5669281 w 10744200"/>
              <a:gd name="connsiteY82" fmla="*/ 4572000 h 6858000"/>
              <a:gd name="connsiteX83" fmla="*/ 5706553 w 10744200"/>
              <a:gd name="connsiteY83" fmla="*/ 4609058 h 6858000"/>
              <a:gd name="connsiteX84" fmla="*/ 5721053 w 10744200"/>
              <a:gd name="connsiteY84" fmla="*/ 4623208 h 6858000"/>
              <a:gd name="connsiteX85" fmla="*/ 5717688 w 10744200"/>
              <a:gd name="connsiteY85" fmla="*/ 4620070 h 6858000"/>
              <a:gd name="connsiteX86" fmla="*/ 5745480 w 10744200"/>
              <a:gd name="connsiteY86" fmla="*/ 4663440 h 6858000"/>
              <a:gd name="connsiteX87" fmla="*/ 5791201 w 10744200"/>
              <a:gd name="connsiteY87" fmla="*/ 4709160 h 6858000"/>
              <a:gd name="connsiteX88" fmla="*/ 5867400 w 10744200"/>
              <a:gd name="connsiteY88" fmla="*/ 4785360 h 6858000"/>
              <a:gd name="connsiteX89" fmla="*/ 5897881 w 10744200"/>
              <a:gd name="connsiteY89" fmla="*/ 4831080 h 6858000"/>
              <a:gd name="connsiteX90" fmla="*/ 5943600 w 10744200"/>
              <a:gd name="connsiteY90" fmla="*/ 4846320 h 6858000"/>
              <a:gd name="connsiteX91" fmla="*/ 6050280 w 10744200"/>
              <a:gd name="connsiteY91" fmla="*/ 4892040 h 6858000"/>
              <a:gd name="connsiteX92" fmla="*/ 6111240 w 10744200"/>
              <a:gd name="connsiteY92" fmla="*/ 4876800 h 6858000"/>
              <a:gd name="connsiteX93" fmla="*/ 6339840 w 10744200"/>
              <a:gd name="connsiteY93" fmla="*/ 4907280 h 6858000"/>
              <a:gd name="connsiteX94" fmla="*/ 6522720 w 10744200"/>
              <a:gd name="connsiteY94" fmla="*/ 4922520 h 6858000"/>
              <a:gd name="connsiteX95" fmla="*/ 6629400 w 10744200"/>
              <a:gd name="connsiteY95" fmla="*/ 4953000 h 6858000"/>
              <a:gd name="connsiteX96" fmla="*/ 6720840 w 10744200"/>
              <a:gd name="connsiteY96" fmla="*/ 4968240 h 6858000"/>
              <a:gd name="connsiteX97" fmla="*/ 6751320 w 10744200"/>
              <a:gd name="connsiteY97" fmla="*/ 5013960 h 6858000"/>
              <a:gd name="connsiteX98" fmla="*/ 6842760 w 10744200"/>
              <a:gd name="connsiteY98" fmla="*/ 5090160 h 6858000"/>
              <a:gd name="connsiteX99" fmla="*/ 6888480 w 10744200"/>
              <a:gd name="connsiteY99" fmla="*/ 5105400 h 6858000"/>
              <a:gd name="connsiteX100" fmla="*/ 6934200 w 10744200"/>
              <a:gd name="connsiteY100" fmla="*/ 5135880 h 6858000"/>
              <a:gd name="connsiteX101" fmla="*/ 7025640 w 10744200"/>
              <a:gd name="connsiteY101" fmla="*/ 5166360 h 6858000"/>
              <a:gd name="connsiteX102" fmla="*/ 7071360 w 10744200"/>
              <a:gd name="connsiteY102" fmla="*/ 5181600 h 6858000"/>
              <a:gd name="connsiteX103" fmla="*/ 7117080 w 10744200"/>
              <a:gd name="connsiteY103" fmla="*/ 5196840 h 6858000"/>
              <a:gd name="connsiteX104" fmla="*/ 7208520 w 10744200"/>
              <a:gd name="connsiteY104" fmla="*/ 5257800 h 6858000"/>
              <a:gd name="connsiteX105" fmla="*/ 7239000 w 10744200"/>
              <a:gd name="connsiteY105" fmla="*/ 5303520 h 6858000"/>
              <a:gd name="connsiteX106" fmla="*/ 7284720 w 10744200"/>
              <a:gd name="connsiteY106" fmla="*/ 5334000 h 6858000"/>
              <a:gd name="connsiteX107" fmla="*/ 7299960 w 10744200"/>
              <a:gd name="connsiteY107" fmla="*/ 5379720 h 6858000"/>
              <a:gd name="connsiteX108" fmla="*/ 7391400 w 10744200"/>
              <a:gd name="connsiteY108" fmla="*/ 5440680 h 6858000"/>
              <a:gd name="connsiteX109" fmla="*/ 7559040 w 10744200"/>
              <a:gd name="connsiteY109" fmla="*/ 5425440 h 6858000"/>
              <a:gd name="connsiteX110" fmla="*/ 7650480 w 10744200"/>
              <a:gd name="connsiteY110" fmla="*/ 5455920 h 6858000"/>
              <a:gd name="connsiteX111" fmla="*/ 7772400 w 10744200"/>
              <a:gd name="connsiteY111" fmla="*/ 5486400 h 6858000"/>
              <a:gd name="connsiteX112" fmla="*/ 7848600 w 10744200"/>
              <a:gd name="connsiteY112" fmla="*/ 5501640 h 6858000"/>
              <a:gd name="connsiteX113" fmla="*/ 7940040 w 10744200"/>
              <a:gd name="connsiteY113" fmla="*/ 5532120 h 6858000"/>
              <a:gd name="connsiteX114" fmla="*/ 7985760 w 10744200"/>
              <a:gd name="connsiteY114" fmla="*/ 5547360 h 6858000"/>
              <a:gd name="connsiteX115" fmla="*/ 8092440 w 10744200"/>
              <a:gd name="connsiteY115" fmla="*/ 5577840 h 6858000"/>
              <a:gd name="connsiteX116" fmla="*/ 8153400 w 10744200"/>
              <a:gd name="connsiteY116" fmla="*/ 5715000 h 6858000"/>
              <a:gd name="connsiteX117" fmla="*/ 8244840 w 10744200"/>
              <a:gd name="connsiteY117" fmla="*/ 5791200 h 6858000"/>
              <a:gd name="connsiteX118" fmla="*/ 8290560 w 10744200"/>
              <a:gd name="connsiteY118" fmla="*/ 5882640 h 6858000"/>
              <a:gd name="connsiteX119" fmla="*/ 8351520 w 10744200"/>
              <a:gd name="connsiteY119" fmla="*/ 5974080 h 6858000"/>
              <a:gd name="connsiteX120" fmla="*/ 8382000 w 10744200"/>
              <a:gd name="connsiteY120" fmla="*/ 6065520 h 6858000"/>
              <a:gd name="connsiteX121" fmla="*/ 8397240 w 10744200"/>
              <a:gd name="connsiteY121" fmla="*/ 6141720 h 6858000"/>
              <a:gd name="connsiteX122" fmla="*/ 8427720 w 10744200"/>
              <a:gd name="connsiteY122" fmla="*/ 6187440 h 6858000"/>
              <a:gd name="connsiteX123" fmla="*/ 8488680 w 10744200"/>
              <a:gd name="connsiteY123" fmla="*/ 6202680 h 6858000"/>
              <a:gd name="connsiteX124" fmla="*/ 8534400 w 10744200"/>
              <a:gd name="connsiteY124" fmla="*/ 6217920 h 6858000"/>
              <a:gd name="connsiteX125" fmla="*/ 8625840 w 10744200"/>
              <a:gd name="connsiteY125" fmla="*/ 6233160 h 6858000"/>
              <a:gd name="connsiteX126" fmla="*/ 8671560 w 10744200"/>
              <a:gd name="connsiteY126" fmla="*/ 6248400 h 6858000"/>
              <a:gd name="connsiteX127" fmla="*/ 8732520 w 10744200"/>
              <a:gd name="connsiteY127" fmla="*/ 6263640 h 6858000"/>
              <a:gd name="connsiteX128" fmla="*/ 8783282 w 10744200"/>
              <a:gd name="connsiteY128" fmla="*/ 6279938 h 6858000"/>
              <a:gd name="connsiteX129" fmla="*/ 8772270 w 10744200"/>
              <a:gd name="connsiteY129" fmla="*/ 6277518 h 6858000"/>
              <a:gd name="connsiteX130" fmla="*/ 8763656 w 10744200"/>
              <a:gd name="connsiteY130" fmla="*/ 6275407 h 6858000"/>
              <a:gd name="connsiteX131" fmla="*/ 8771788 w 10744200"/>
              <a:gd name="connsiteY131" fmla="*/ 6277412 h 6858000"/>
              <a:gd name="connsiteX132" fmla="*/ 8772270 w 10744200"/>
              <a:gd name="connsiteY132" fmla="*/ 6277518 h 6858000"/>
              <a:gd name="connsiteX133" fmla="*/ 8786179 w 10744200"/>
              <a:gd name="connsiteY133" fmla="*/ 6280925 h 6858000"/>
              <a:gd name="connsiteX134" fmla="*/ 8839200 w 10744200"/>
              <a:gd name="connsiteY134" fmla="*/ 6294120 h 6858000"/>
              <a:gd name="connsiteX135" fmla="*/ 8871596 w 10744200"/>
              <a:gd name="connsiteY135" fmla="*/ 6315777 h 6858000"/>
              <a:gd name="connsiteX136" fmla="*/ 8888911 w 10744200"/>
              <a:gd name="connsiteY136" fmla="*/ 6327437 h 6858000"/>
              <a:gd name="connsiteX137" fmla="*/ 8890050 w 10744200"/>
              <a:gd name="connsiteY137" fmla="*/ 6328287 h 6858000"/>
              <a:gd name="connsiteX138" fmla="*/ 8893639 w 10744200"/>
              <a:gd name="connsiteY138" fmla="*/ 6330621 h 6858000"/>
              <a:gd name="connsiteX139" fmla="*/ 8888911 w 10744200"/>
              <a:gd name="connsiteY139" fmla="*/ 6327437 h 6858000"/>
              <a:gd name="connsiteX140" fmla="*/ 8872041 w 10744200"/>
              <a:gd name="connsiteY140" fmla="*/ 6314839 h 6858000"/>
              <a:gd name="connsiteX141" fmla="*/ 8930640 w 10744200"/>
              <a:gd name="connsiteY141" fmla="*/ 6339840 h 6858000"/>
              <a:gd name="connsiteX142" fmla="*/ 9067800 w 10744200"/>
              <a:gd name="connsiteY142" fmla="*/ 6416040 h 6858000"/>
              <a:gd name="connsiteX143" fmla="*/ 9494520 w 10744200"/>
              <a:gd name="connsiteY143" fmla="*/ 6431280 h 6858000"/>
              <a:gd name="connsiteX144" fmla="*/ 9540240 w 10744200"/>
              <a:gd name="connsiteY144" fmla="*/ 6461760 h 6858000"/>
              <a:gd name="connsiteX145" fmla="*/ 9555480 w 10744200"/>
              <a:gd name="connsiteY145" fmla="*/ 6507480 h 6858000"/>
              <a:gd name="connsiteX146" fmla="*/ 9646920 w 10744200"/>
              <a:gd name="connsiteY146" fmla="*/ 6568440 h 6858000"/>
              <a:gd name="connsiteX147" fmla="*/ 9662160 w 10744200"/>
              <a:gd name="connsiteY147" fmla="*/ 6614160 h 6858000"/>
              <a:gd name="connsiteX148" fmla="*/ 9753600 w 10744200"/>
              <a:gd name="connsiteY148" fmla="*/ 6644640 h 6858000"/>
              <a:gd name="connsiteX149" fmla="*/ 9951720 w 10744200"/>
              <a:gd name="connsiteY149" fmla="*/ 6675120 h 6858000"/>
              <a:gd name="connsiteX150" fmla="*/ 10012680 w 10744200"/>
              <a:gd name="connsiteY150" fmla="*/ 6690360 h 6858000"/>
              <a:gd name="connsiteX151" fmla="*/ 10195560 w 10744200"/>
              <a:gd name="connsiteY151" fmla="*/ 6720840 h 6858000"/>
              <a:gd name="connsiteX152" fmla="*/ 10256520 w 10744200"/>
              <a:gd name="connsiteY152" fmla="*/ 6736080 h 6858000"/>
              <a:gd name="connsiteX153" fmla="*/ 10302240 w 10744200"/>
              <a:gd name="connsiteY153" fmla="*/ 6751320 h 6858000"/>
              <a:gd name="connsiteX154" fmla="*/ 10393680 w 10744200"/>
              <a:gd name="connsiteY154" fmla="*/ 6766560 h 6858000"/>
              <a:gd name="connsiteX155" fmla="*/ 10500360 w 10744200"/>
              <a:gd name="connsiteY155" fmla="*/ 6812280 h 6858000"/>
              <a:gd name="connsiteX156" fmla="*/ 10546080 w 10744200"/>
              <a:gd name="connsiteY156" fmla="*/ 6827520 h 6858000"/>
              <a:gd name="connsiteX157" fmla="*/ 10744200 w 10744200"/>
              <a:gd name="connsiteY157" fmla="*/ 6858000 h 6858000"/>
              <a:gd name="connsiteX158" fmla="*/ 0 w 10744200"/>
              <a:gd name="connsiteY15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</a:cxnLst>
            <a:rect l="l" t="t" r="r" b="b"/>
            <a:pathLst>
              <a:path w="10744200" h="6858000">
                <a:moveTo>
                  <a:pt x="5721053" y="4623208"/>
                </a:moveTo>
                <a:lnTo>
                  <a:pt x="5724117" y="4626064"/>
                </a:lnTo>
                <a:cubicBezTo>
                  <a:pt x="5725307" y="4627232"/>
                  <a:pt x="5725177" y="4627180"/>
                  <a:pt x="5722620" y="4624736"/>
                </a:cubicBezTo>
                <a:close/>
                <a:moveTo>
                  <a:pt x="0" y="0"/>
                </a:moveTo>
                <a:lnTo>
                  <a:pt x="339340" y="0"/>
                </a:lnTo>
                <a:lnTo>
                  <a:pt x="365760" y="15240"/>
                </a:lnTo>
                <a:cubicBezTo>
                  <a:pt x="395648" y="35165"/>
                  <a:pt x="350520" y="85999"/>
                  <a:pt x="350520" y="121920"/>
                </a:cubicBezTo>
                <a:cubicBezTo>
                  <a:pt x="350520" y="122661"/>
                  <a:pt x="365284" y="239435"/>
                  <a:pt x="381000" y="259080"/>
                </a:cubicBezTo>
                <a:cubicBezTo>
                  <a:pt x="392442" y="273383"/>
                  <a:pt x="411480" y="279400"/>
                  <a:pt x="426720" y="289560"/>
                </a:cubicBezTo>
                <a:cubicBezTo>
                  <a:pt x="431603" y="309092"/>
                  <a:pt x="446268" y="374376"/>
                  <a:pt x="457200" y="396240"/>
                </a:cubicBezTo>
                <a:cubicBezTo>
                  <a:pt x="465391" y="412623"/>
                  <a:pt x="480241" y="425222"/>
                  <a:pt x="487680" y="441960"/>
                </a:cubicBezTo>
                <a:cubicBezTo>
                  <a:pt x="500729" y="471320"/>
                  <a:pt x="508000" y="502920"/>
                  <a:pt x="518160" y="533400"/>
                </a:cubicBezTo>
                <a:lnTo>
                  <a:pt x="533400" y="579120"/>
                </a:lnTo>
                <a:cubicBezTo>
                  <a:pt x="500072" y="679103"/>
                  <a:pt x="492311" y="651980"/>
                  <a:pt x="518160" y="746760"/>
                </a:cubicBezTo>
                <a:cubicBezTo>
                  <a:pt x="526614" y="777757"/>
                  <a:pt x="521907" y="820378"/>
                  <a:pt x="548640" y="838200"/>
                </a:cubicBezTo>
                <a:cubicBezTo>
                  <a:pt x="563880" y="848360"/>
                  <a:pt x="577622" y="861241"/>
                  <a:pt x="594360" y="868680"/>
                </a:cubicBezTo>
                <a:cubicBezTo>
                  <a:pt x="623720" y="881729"/>
                  <a:pt x="659067" y="881338"/>
                  <a:pt x="685800" y="899160"/>
                </a:cubicBezTo>
                <a:cubicBezTo>
                  <a:pt x="716280" y="919480"/>
                  <a:pt x="742487" y="948536"/>
                  <a:pt x="777240" y="960120"/>
                </a:cubicBezTo>
                <a:lnTo>
                  <a:pt x="914400" y="1005840"/>
                </a:lnTo>
                <a:lnTo>
                  <a:pt x="960120" y="1021080"/>
                </a:lnTo>
                <a:cubicBezTo>
                  <a:pt x="1028287" y="1123331"/>
                  <a:pt x="947985" y="1023150"/>
                  <a:pt x="1036320" y="1082040"/>
                </a:cubicBezTo>
                <a:cubicBezTo>
                  <a:pt x="1071523" y="1105509"/>
                  <a:pt x="1090029" y="1139744"/>
                  <a:pt x="1112520" y="1173480"/>
                </a:cubicBezTo>
                <a:cubicBezTo>
                  <a:pt x="1107440" y="1188720"/>
                  <a:pt x="1095506" y="1203234"/>
                  <a:pt x="1097280" y="1219200"/>
                </a:cubicBezTo>
                <a:cubicBezTo>
                  <a:pt x="1100828" y="1251132"/>
                  <a:pt x="1117600" y="1280160"/>
                  <a:pt x="1127760" y="1310640"/>
                </a:cubicBezTo>
                <a:cubicBezTo>
                  <a:pt x="1148792" y="1373736"/>
                  <a:pt x="1134089" y="1342994"/>
                  <a:pt x="1173480" y="1402080"/>
                </a:cubicBezTo>
                <a:cubicBezTo>
                  <a:pt x="1207842" y="1573891"/>
                  <a:pt x="1173480" y="1364558"/>
                  <a:pt x="1173480" y="1645920"/>
                </a:cubicBezTo>
                <a:cubicBezTo>
                  <a:pt x="1173480" y="1674427"/>
                  <a:pt x="1196773" y="1723853"/>
                  <a:pt x="1203960" y="1752600"/>
                </a:cubicBezTo>
                <a:cubicBezTo>
                  <a:pt x="1210242" y="1777730"/>
                  <a:pt x="1214120" y="1803400"/>
                  <a:pt x="1219200" y="1828800"/>
                </a:cubicBezTo>
                <a:cubicBezTo>
                  <a:pt x="1230836" y="1980072"/>
                  <a:pt x="1220023" y="1984081"/>
                  <a:pt x="1249680" y="2087880"/>
                </a:cubicBezTo>
                <a:cubicBezTo>
                  <a:pt x="1254093" y="2103326"/>
                  <a:pt x="1257736" y="2119232"/>
                  <a:pt x="1264920" y="2133600"/>
                </a:cubicBezTo>
                <a:cubicBezTo>
                  <a:pt x="1273111" y="2149983"/>
                  <a:pt x="1281097" y="2167878"/>
                  <a:pt x="1295400" y="2179320"/>
                </a:cubicBezTo>
                <a:cubicBezTo>
                  <a:pt x="1307944" y="2189355"/>
                  <a:pt x="1325880" y="2189480"/>
                  <a:pt x="1341120" y="2194560"/>
                </a:cubicBezTo>
                <a:cubicBezTo>
                  <a:pt x="1391920" y="2189480"/>
                  <a:pt x="1442467" y="2179320"/>
                  <a:pt x="1493520" y="2179320"/>
                </a:cubicBezTo>
                <a:cubicBezTo>
                  <a:pt x="1509584" y="2179320"/>
                  <a:pt x="1523394" y="2191919"/>
                  <a:pt x="1539240" y="2194560"/>
                </a:cubicBezTo>
                <a:cubicBezTo>
                  <a:pt x="1584615" y="2202123"/>
                  <a:pt x="1630680" y="2204720"/>
                  <a:pt x="1676400" y="2209800"/>
                </a:cubicBezTo>
                <a:cubicBezTo>
                  <a:pt x="1706880" y="2219960"/>
                  <a:pt x="1741107" y="2222458"/>
                  <a:pt x="1767840" y="2240280"/>
                </a:cubicBezTo>
                <a:lnTo>
                  <a:pt x="1859280" y="2301240"/>
                </a:lnTo>
                <a:cubicBezTo>
                  <a:pt x="1915160" y="2385060"/>
                  <a:pt x="1859280" y="2313940"/>
                  <a:pt x="1935480" y="2377440"/>
                </a:cubicBezTo>
                <a:cubicBezTo>
                  <a:pt x="1952037" y="2391238"/>
                  <a:pt x="1963267" y="2411205"/>
                  <a:pt x="1981200" y="2423160"/>
                </a:cubicBezTo>
                <a:cubicBezTo>
                  <a:pt x="1994566" y="2432071"/>
                  <a:pt x="2012552" y="2431216"/>
                  <a:pt x="2026920" y="2438400"/>
                </a:cubicBezTo>
                <a:cubicBezTo>
                  <a:pt x="2043303" y="2446591"/>
                  <a:pt x="2057400" y="2458720"/>
                  <a:pt x="2072640" y="2468880"/>
                </a:cubicBezTo>
                <a:cubicBezTo>
                  <a:pt x="2082694" y="2509096"/>
                  <a:pt x="2084681" y="2546091"/>
                  <a:pt x="2118360" y="2575560"/>
                </a:cubicBezTo>
                <a:cubicBezTo>
                  <a:pt x="2145929" y="2599683"/>
                  <a:pt x="2209800" y="2636520"/>
                  <a:pt x="2209800" y="2636520"/>
                </a:cubicBezTo>
                <a:cubicBezTo>
                  <a:pt x="2230120" y="2667000"/>
                  <a:pt x="2259176" y="2693207"/>
                  <a:pt x="2270760" y="2727960"/>
                </a:cubicBezTo>
                <a:cubicBezTo>
                  <a:pt x="2275840" y="2743200"/>
                  <a:pt x="2272634" y="2764769"/>
                  <a:pt x="2286000" y="2773680"/>
                </a:cubicBezTo>
                <a:cubicBezTo>
                  <a:pt x="2307553" y="2788048"/>
                  <a:pt x="2337070" y="2782638"/>
                  <a:pt x="2362200" y="2788920"/>
                </a:cubicBezTo>
                <a:cubicBezTo>
                  <a:pt x="2377785" y="2792816"/>
                  <a:pt x="2391997" y="2802037"/>
                  <a:pt x="2407920" y="2804160"/>
                </a:cubicBezTo>
                <a:cubicBezTo>
                  <a:pt x="2468555" y="2812245"/>
                  <a:pt x="2529840" y="2814320"/>
                  <a:pt x="2590800" y="2819400"/>
                </a:cubicBezTo>
                <a:cubicBezTo>
                  <a:pt x="2621280" y="2829560"/>
                  <a:pt x="2650548" y="2844598"/>
                  <a:pt x="2682240" y="2849880"/>
                </a:cubicBezTo>
                <a:cubicBezTo>
                  <a:pt x="2794340" y="2868563"/>
                  <a:pt x="2743702" y="2857626"/>
                  <a:pt x="2834640" y="2880360"/>
                </a:cubicBezTo>
                <a:cubicBezTo>
                  <a:pt x="2909728" y="2867845"/>
                  <a:pt x="2955688" y="2850717"/>
                  <a:pt x="3032760" y="2880360"/>
                </a:cubicBezTo>
                <a:cubicBezTo>
                  <a:pt x="3066951" y="2893510"/>
                  <a:pt x="3124200" y="2941320"/>
                  <a:pt x="3124200" y="2941320"/>
                </a:cubicBezTo>
                <a:cubicBezTo>
                  <a:pt x="3150983" y="3021668"/>
                  <a:pt x="3121739" y="2956654"/>
                  <a:pt x="3185160" y="3032760"/>
                </a:cubicBezTo>
                <a:cubicBezTo>
                  <a:pt x="3217986" y="3072151"/>
                  <a:pt x="3215606" y="3078378"/>
                  <a:pt x="3230880" y="3124200"/>
                </a:cubicBezTo>
                <a:cubicBezTo>
                  <a:pt x="3225800" y="3139440"/>
                  <a:pt x="3215640" y="3153856"/>
                  <a:pt x="3215640" y="3169920"/>
                </a:cubicBezTo>
                <a:cubicBezTo>
                  <a:pt x="3215640" y="3220973"/>
                  <a:pt x="3208048" y="3276656"/>
                  <a:pt x="3230880" y="3322320"/>
                </a:cubicBezTo>
                <a:cubicBezTo>
                  <a:pt x="3247263" y="3355085"/>
                  <a:pt x="3291840" y="3362960"/>
                  <a:pt x="3322320" y="3383280"/>
                </a:cubicBezTo>
                <a:cubicBezTo>
                  <a:pt x="3480476" y="3488717"/>
                  <a:pt x="3235644" y="3328226"/>
                  <a:pt x="3429000" y="3444240"/>
                </a:cubicBezTo>
                <a:cubicBezTo>
                  <a:pt x="3460412" y="3463087"/>
                  <a:pt x="3485687" y="3493616"/>
                  <a:pt x="3520440" y="3505200"/>
                </a:cubicBezTo>
                <a:lnTo>
                  <a:pt x="3657600" y="3550920"/>
                </a:lnTo>
                <a:cubicBezTo>
                  <a:pt x="3687966" y="3561042"/>
                  <a:pt x="3733662" y="3577573"/>
                  <a:pt x="3764280" y="3581400"/>
                </a:cubicBezTo>
                <a:cubicBezTo>
                  <a:pt x="3824979" y="3588987"/>
                  <a:pt x="3886200" y="3591560"/>
                  <a:pt x="3947160" y="3596640"/>
                </a:cubicBezTo>
                <a:cubicBezTo>
                  <a:pt x="3972560" y="3601720"/>
                  <a:pt x="3997717" y="3608217"/>
                  <a:pt x="4023360" y="3611880"/>
                </a:cubicBezTo>
                <a:cubicBezTo>
                  <a:pt x="4068899" y="3618386"/>
                  <a:pt x="4115892" y="3615963"/>
                  <a:pt x="4160520" y="3627120"/>
                </a:cubicBezTo>
                <a:cubicBezTo>
                  <a:pt x="4178289" y="3631562"/>
                  <a:pt x="4191000" y="3647440"/>
                  <a:pt x="4206240" y="3657600"/>
                </a:cubicBezTo>
                <a:cubicBezTo>
                  <a:pt x="4264077" y="3744356"/>
                  <a:pt x="4203165" y="3673260"/>
                  <a:pt x="4282440" y="3718560"/>
                </a:cubicBezTo>
                <a:cubicBezTo>
                  <a:pt x="4304493" y="3731162"/>
                  <a:pt x="4322731" y="3749517"/>
                  <a:pt x="4343400" y="3764280"/>
                </a:cubicBezTo>
                <a:cubicBezTo>
                  <a:pt x="4358305" y="3774926"/>
                  <a:pt x="4373880" y="3784600"/>
                  <a:pt x="4389120" y="3794760"/>
                </a:cubicBezTo>
                <a:cubicBezTo>
                  <a:pt x="4394200" y="3810000"/>
                  <a:pt x="4397176" y="3826112"/>
                  <a:pt x="4404360" y="3840480"/>
                </a:cubicBezTo>
                <a:cubicBezTo>
                  <a:pt x="4421486" y="3874731"/>
                  <a:pt x="4451671" y="3907845"/>
                  <a:pt x="4480560" y="3931920"/>
                </a:cubicBezTo>
                <a:cubicBezTo>
                  <a:pt x="4494631" y="3943646"/>
                  <a:pt x="4511041" y="3952240"/>
                  <a:pt x="4526281" y="3962400"/>
                </a:cubicBezTo>
                <a:cubicBezTo>
                  <a:pt x="4531361" y="3997960"/>
                  <a:pt x="4531200" y="4034674"/>
                  <a:pt x="4541521" y="4069080"/>
                </a:cubicBezTo>
                <a:cubicBezTo>
                  <a:pt x="4546784" y="4086624"/>
                  <a:pt x="4563809" y="4098417"/>
                  <a:pt x="4572000" y="4114800"/>
                </a:cubicBezTo>
                <a:cubicBezTo>
                  <a:pt x="4579185" y="4129168"/>
                  <a:pt x="4582827" y="4145074"/>
                  <a:pt x="4587240" y="4160520"/>
                </a:cubicBezTo>
                <a:cubicBezTo>
                  <a:pt x="4592994" y="4180659"/>
                  <a:pt x="4590862" y="4204052"/>
                  <a:pt x="4602480" y="4221480"/>
                </a:cubicBezTo>
                <a:cubicBezTo>
                  <a:pt x="4612640" y="4236720"/>
                  <a:pt x="4630115" y="4249066"/>
                  <a:pt x="4648201" y="4251960"/>
                </a:cubicBezTo>
                <a:cubicBezTo>
                  <a:pt x="4759011" y="4269690"/>
                  <a:pt x="4872787" y="4263991"/>
                  <a:pt x="4983481" y="4282440"/>
                </a:cubicBezTo>
                <a:cubicBezTo>
                  <a:pt x="5013960" y="4287520"/>
                  <a:pt x="5044195" y="4294388"/>
                  <a:pt x="5074920" y="4297680"/>
                </a:cubicBezTo>
                <a:cubicBezTo>
                  <a:pt x="5186502" y="4309635"/>
                  <a:pt x="5410200" y="4328160"/>
                  <a:pt x="5410200" y="4328160"/>
                </a:cubicBezTo>
                <a:cubicBezTo>
                  <a:pt x="5463540" y="4363720"/>
                  <a:pt x="5491480" y="4373880"/>
                  <a:pt x="5516880" y="4450080"/>
                </a:cubicBezTo>
                <a:cubicBezTo>
                  <a:pt x="5521960" y="4465320"/>
                  <a:pt x="5520761" y="4484441"/>
                  <a:pt x="5532120" y="4495800"/>
                </a:cubicBezTo>
                <a:cubicBezTo>
                  <a:pt x="5543480" y="4507159"/>
                  <a:pt x="5563797" y="4503238"/>
                  <a:pt x="5577841" y="4511040"/>
                </a:cubicBezTo>
                <a:cubicBezTo>
                  <a:pt x="5609862" y="4528830"/>
                  <a:pt x="5643378" y="4546097"/>
                  <a:pt x="5669281" y="4572000"/>
                </a:cubicBezTo>
                <a:cubicBezTo>
                  <a:pt x="5685977" y="4588697"/>
                  <a:pt x="5698032" y="4600659"/>
                  <a:pt x="5706553" y="4609058"/>
                </a:cubicBezTo>
                <a:lnTo>
                  <a:pt x="5721053" y="4623208"/>
                </a:lnTo>
                <a:lnTo>
                  <a:pt x="5717688" y="4620070"/>
                </a:lnTo>
                <a:cubicBezTo>
                  <a:pt x="5706779" y="4610320"/>
                  <a:pt x="5692436" y="4599787"/>
                  <a:pt x="5745480" y="4663440"/>
                </a:cubicBezTo>
                <a:cubicBezTo>
                  <a:pt x="5759278" y="4679997"/>
                  <a:pt x="5777402" y="4692603"/>
                  <a:pt x="5791201" y="4709160"/>
                </a:cubicBezTo>
                <a:cubicBezTo>
                  <a:pt x="5854701" y="4785360"/>
                  <a:pt x="5783580" y="4729480"/>
                  <a:pt x="5867400" y="4785360"/>
                </a:cubicBezTo>
                <a:cubicBezTo>
                  <a:pt x="5877560" y="4800600"/>
                  <a:pt x="5883577" y="4819638"/>
                  <a:pt x="5897881" y="4831080"/>
                </a:cubicBezTo>
                <a:cubicBezTo>
                  <a:pt x="5910424" y="4841115"/>
                  <a:pt x="5928835" y="4839992"/>
                  <a:pt x="5943600" y="4846320"/>
                </a:cubicBezTo>
                <a:cubicBezTo>
                  <a:pt x="6075426" y="4902816"/>
                  <a:pt x="5943058" y="4856299"/>
                  <a:pt x="6050280" y="4892040"/>
                </a:cubicBezTo>
                <a:cubicBezTo>
                  <a:pt x="6070600" y="4886960"/>
                  <a:pt x="6090296" y="4876800"/>
                  <a:pt x="6111240" y="4876800"/>
                </a:cubicBezTo>
                <a:cubicBezTo>
                  <a:pt x="6471780" y="4876800"/>
                  <a:pt x="6160225" y="4884828"/>
                  <a:pt x="6339840" y="4907280"/>
                </a:cubicBezTo>
                <a:cubicBezTo>
                  <a:pt x="6400539" y="4914867"/>
                  <a:pt x="6461760" y="4917440"/>
                  <a:pt x="6522720" y="4922520"/>
                </a:cubicBezTo>
                <a:cubicBezTo>
                  <a:pt x="6566295" y="4937045"/>
                  <a:pt x="6581560" y="4943432"/>
                  <a:pt x="6629400" y="4953000"/>
                </a:cubicBezTo>
                <a:cubicBezTo>
                  <a:pt x="6659700" y="4959060"/>
                  <a:pt x="6690360" y="4963160"/>
                  <a:pt x="6720840" y="4968240"/>
                </a:cubicBezTo>
                <a:cubicBezTo>
                  <a:pt x="6731000" y="4983480"/>
                  <a:pt x="6739594" y="4999889"/>
                  <a:pt x="6751320" y="5013960"/>
                </a:cubicBezTo>
                <a:cubicBezTo>
                  <a:pt x="6775395" y="5042850"/>
                  <a:pt x="6808509" y="5073034"/>
                  <a:pt x="6842760" y="5090160"/>
                </a:cubicBezTo>
                <a:cubicBezTo>
                  <a:pt x="6857128" y="5097344"/>
                  <a:pt x="6874112" y="5098216"/>
                  <a:pt x="6888480" y="5105400"/>
                </a:cubicBezTo>
                <a:cubicBezTo>
                  <a:pt x="6904863" y="5113591"/>
                  <a:pt x="6917462" y="5128441"/>
                  <a:pt x="6934200" y="5135880"/>
                </a:cubicBezTo>
                <a:cubicBezTo>
                  <a:pt x="6963560" y="5148929"/>
                  <a:pt x="6995160" y="5156200"/>
                  <a:pt x="7025640" y="5166360"/>
                </a:cubicBezTo>
                <a:lnTo>
                  <a:pt x="7071360" y="5181600"/>
                </a:lnTo>
                <a:cubicBezTo>
                  <a:pt x="7086600" y="5186680"/>
                  <a:pt x="7103714" y="5187929"/>
                  <a:pt x="7117080" y="5196840"/>
                </a:cubicBezTo>
                <a:lnTo>
                  <a:pt x="7208520" y="5257800"/>
                </a:lnTo>
                <a:cubicBezTo>
                  <a:pt x="7218680" y="5273040"/>
                  <a:pt x="7226048" y="5290568"/>
                  <a:pt x="7239000" y="5303520"/>
                </a:cubicBezTo>
                <a:cubicBezTo>
                  <a:pt x="7251952" y="5316472"/>
                  <a:pt x="7273278" y="5319697"/>
                  <a:pt x="7284720" y="5334000"/>
                </a:cubicBezTo>
                <a:cubicBezTo>
                  <a:pt x="7294755" y="5346544"/>
                  <a:pt x="7288601" y="5368361"/>
                  <a:pt x="7299960" y="5379720"/>
                </a:cubicBezTo>
                <a:cubicBezTo>
                  <a:pt x="7325863" y="5405623"/>
                  <a:pt x="7391400" y="5440680"/>
                  <a:pt x="7391400" y="5440680"/>
                </a:cubicBezTo>
                <a:cubicBezTo>
                  <a:pt x="7447280" y="5435600"/>
                  <a:pt x="7503026" y="5422145"/>
                  <a:pt x="7559040" y="5425440"/>
                </a:cubicBezTo>
                <a:cubicBezTo>
                  <a:pt x="7591113" y="5427327"/>
                  <a:pt x="7619311" y="5448128"/>
                  <a:pt x="7650480" y="5455920"/>
                </a:cubicBezTo>
                <a:cubicBezTo>
                  <a:pt x="7691120" y="5466080"/>
                  <a:pt x="7731323" y="5478185"/>
                  <a:pt x="7772400" y="5486400"/>
                </a:cubicBezTo>
                <a:cubicBezTo>
                  <a:pt x="7797800" y="5491480"/>
                  <a:pt x="7823610" y="5494824"/>
                  <a:pt x="7848600" y="5501640"/>
                </a:cubicBezTo>
                <a:cubicBezTo>
                  <a:pt x="7879597" y="5510094"/>
                  <a:pt x="7909560" y="5521960"/>
                  <a:pt x="7940040" y="5532120"/>
                </a:cubicBezTo>
                <a:cubicBezTo>
                  <a:pt x="7955280" y="5537200"/>
                  <a:pt x="7970175" y="5543464"/>
                  <a:pt x="7985760" y="5547360"/>
                </a:cubicBezTo>
                <a:cubicBezTo>
                  <a:pt x="8062305" y="5566496"/>
                  <a:pt x="8026849" y="5555976"/>
                  <a:pt x="8092440" y="5577840"/>
                </a:cubicBezTo>
                <a:cubicBezTo>
                  <a:pt x="8107530" y="5623111"/>
                  <a:pt x="8117174" y="5678774"/>
                  <a:pt x="8153400" y="5715000"/>
                </a:cubicBezTo>
                <a:cubicBezTo>
                  <a:pt x="8273280" y="5834880"/>
                  <a:pt x="8120006" y="5641400"/>
                  <a:pt x="8244840" y="5791200"/>
                </a:cubicBezTo>
                <a:cubicBezTo>
                  <a:pt x="8312496" y="5872387"/>
                  <a:pt x="8244738" y="5800160"/>
                  <a:pt x="8290560" y="5882640"/>
                </a:cubicBezTo>
                <a:cubicBezTo>
                  <a:pt x="8308350" y="5914662"/>
                  <a:pt x="8339936" y="5939327"/>
                  <a:pt x="8351520" y="5974080"/>
                </a:cubicBezTo>
                <a:cubicBezTo>
                  <a:pt x="8361680" y="6004560"/>
                  <a:pt x="8375699" y="6034015"/>
                  <a:pt x="8382000" y="6065520"/>
                </a:cubicBezTo>
                <a:cubicBezTo>
                  <a:pt x="8387080" y="6090920"/>
                  <a:pt x="8388145" y="6117466"/>
                  <a:pt x="8397240" y="6141720"/>
                </a:cubicBezTo>
                <a:cubicBezTo>
                  <a:pt x="8403671" y="6158870"/>
                  <a:pt x="8412480" y="6177280"/>
                  <a:pt x="8427720" y="6187440"/>
                </a:cubicBezTo>
                <a:cubicBezTo>
                  <a:pt x="8445148" y="6199058"/>
                  <a:pt x="8468541" y="6196926"/>
                  <a:pt x="8488680" y="6202680"/>
                </a:cubicBezTo>
                <a:cubicBezTo>
                  <a:pt x="8504126" y="6207093"/>
                  <a:pt x="8518718" y="6214435"/>
                  <a:pt x="8534400" y="6217920"/>
                </a:cubicBezTo>
                <a:cubicBezTo>
                  <a:pt x="8564565" y="6224623"/>
                  <a:pt x="8595675" y="6226457"/>
                  <a:pt x="8625840" y="6233160"/>
                </a:cubicBezTo>
                <a:cubicBezTo>
                  <a:pt x="8641522" y="6236645"/>
                  <a:pt x="8656114" y="6243987"/>
                  <a:pt x="8671560" y="6248400"/>
                </a:cubicBezTo>
                <a:cubicBezTo>
                  <a:pt x="8691699" y="6254154"/>
                  <a:pt x="8712381" y="6257886"/>
                  <a:pt x="8732520" y="6263640"/>
                </a:cubicBezTo>
                <a:cubicBezTo>
                  <a:pt x="8789912" y="6280038"/>
                  <a:pt x="8792463" y="6281724"/>
                  <a:pt x="8783282" y="6279938"/>
                </a:cubicBezTo>
                <a:lnTo>
                  <a:pt x="8772270" y="6277518"/>
                </a:lnTo>
                <a:lnTo>
                  <a:pt x="8763656" y="6275407"/>
                </a:lnTo>
                <a:cubicBezTo>
                  <a:pt x="8756678" y="6273733"/>
                  <a:pt x="8763647" y="6275511"/>
                  <a:pt x="8771788" y="6277412"/>
                </a:cubicBezTo>
                <a:lnTo>
                  <a:pt x="8772270" y="6277518"/>
                </a:lnTo>
                <a:lnTo>
                  <a:pt x="8786179" y="6280925"/>
                </a:lnTo>
                <a:cubicBezTo>
                  <a:pt x="8798237" y="6283905"/>
                  <a:pt x="8815379" y="6288165"/>
                  <a:pt x="8839200" y="6294120"/>
                </a:cubicBezTo>
                <a:cubicBezTo>
                  <a:pt x="8851886" y="6302577"/>
                  <a:pt x="8862603" y="6309745"/>
                  <a:pt x="8871596" y="6315777"/>
                </a:cubicBezTo>
                <a:lnTo>
                  <a:pt x="8888911" y="6327437"/>
                </a:lnTo>
                <a:lnTo>
                  <a:pt x="8890050" y="6328287"/>
                </a:lnTo>
                <a:cubicBezTo>
                  <a:pt x="8909679" y="6342259"/>
                  <a:pt x="8928346" y="6354111"/>
                  <a:pt x="8893639" y="6330621"/>
                </a:cubicBezTo>
                <a:lnTo>
                  <a:pt x="8888911" y="6327437"/>
                </a:lnTo>
                <a:lnTo>
                  <a:pt x="8872041" y="6314839"/>
                </a:lnTo>
                <a:cubicBezTo>
                  <a:pt x="8857594" y="6303145"/>
                  <a:pt x="8859657" y="6300405"/>
                  <a:pt x="8930640" y="6339840"/>
                </a:cubicBezTo>
                <a:cubicBezTo>
                  <a:pt x="8958702" y="6355430"/>
                  <a:pt x="9020982" y="6413019"/>
                  <a:pt x="9067800" y="6416040"/>
                </a:cubicBezTo>
                <a:cubicBezTo>
                  <a:pt x="9209835" y="6425204"/>
                  <a:pt x="9352280" y="6426200"/>
                  <a:pt x="9494520" y="6431280"/>
                </a:cubicBezTo>
                <a:cubicBezTo>
                  <a:pt x="9509760" y="6441440"/>
                  <a:pt x="9528798" y="6447457"/>
                  <a:pt x="9540240" y="6461760"/>
                </a:cubicBezTo>
                <a:cubicBezTo>
                  <a:pt x="9550275" y="6474304"/>
                  <a:pt x="9544121" y="6496121"/>
                  <a:pt x="9555480" y="6507480"/>
                </a:cubicBezTo>
                <a:cubicBezTo>
                  <a:pt x="9581383" y="6533383"/>
                  <a:pt x="9646920" y="6568440"/>
                  <a:pt x="9646920" y="6568440"/>
                </a:cubicBezTo>
                <a:cubicBezTo>
                  <a:pt x="9652000" y="6583680"/>
                  <a:pt x="9649088" y="6604823"/>
                  <a:pt x="9662160" y="6614160"/>
                </a:cubicBezTo>
                <a:cubicBezTo>
                  <a:pt x="9688304" y="6632834"/>
                  <a:pt x="9723120" y="6634480"/>
                  <a:pt x="9753600" y="6644640"/>
                </a:cubicBezTo>
                <a:cubicBezTo>
                  <a:pt x="9847753" y="6676024"/>
                  <a:pt x="9783335" y="6658282"/>
                  <a:pt x="9951720" y="6675120"/>
                </a:cubicBezTo>
                <a:cubicBezTo>
                  <a:pt x="9972040" y="6680200"/>
                  <a:pt x="9992093" y="6686500"/>
                  <a:pt x="10012680" y="6690360"/>
                </a:cubicBezTo>
                <a:cubicBezTo>
                  <a:pt x="10073422" y="6701749"/>
                  <a:pt x="10135604" y="6705851"/>
                  <a:pt x="10195560" y="6720840"/>
                </a:cubicBezTo>
                <a:cubicBezTo>
                  <a:pt x="10215880" y="6725920"/>
                  <a:pt x="10236381" y="6730326"/>
                  <a:pt x="10256520" y="6736080"/>
                </a:cubicBezTo>
                <a:cubicBezTo>
                  <a:pt x="10271966" y="6740493"/>
                  <a:pt x="10286558" y="6747835"/>
                  <a:pt x="10302240" y="6751320"/>
                </a:cubicBezTo>
                <a:cubicBezTo>
                  <a:pt x="10332405" y="6758023"/>
                  <a:pt x="10363515" y="6759857"/>
                  <a:pt x="10393680" y="6766560"/>
                </a:cubicBezTo>
                <a:cubicBezTo>
                  <a:pt x="10443167" y="6777557"/>
                  <a:pt x="10450184" y="6790776"/>
                  <a:pt x="10500360" y="6812280"/>
                </a:cubicBezTo>
                <a:cubicBezTo>
                  <a:pt x="10515125" y="6818608"/>
                  <a:pt x="10530398" y="6824035"/>
                  <a:pt x="10546080" y="6827520"/>
                </a:cubicBezTo>
                <a:cubicBezTo>
                  <a:pt x="10584142" y="6835978"/>
                  <a:pt x="10710170" y="6853139"/>
                  <a:pt x="10744200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BE7A356-B549-41AF-A52A-8B5D07CEF25D}"/>
              </a:ext>
            </a:extLst>
          </p:cNvPr>
          <p:cNvGrpSpPr/>
          <p:nvPr/>
        </p:nvGrpSpPr>
        <p:grpSpPr>
          <a:xfrm>
            <a:off x="9197789" y="5486400"/>
            <a:ext cx="600635" cy="932329"/>
            <a:chOff x="8408894" y="3200400"/>
            <a:chExt cx="600635" cy="932329"/>
          </a:xfrm>
        </p:grpSpPr>
        <p:sp>
          <p:nvSpPr>
            <p:cNvPr id="15" name="Arrow: Pentagon 14">
              <a:extLst>
                <a:ext uri="{FF2B5EF4-FFF2-40B4-BE49-F238E27FC236}">
                  <a16:creationId xmlns:a16="http://schemas.microsoft.com/office/drawing/2014/main" id="{D8607133-85EE-4BFC-91AF-48D7AA37A9AB}"/>
                </a:ext>
              </a:extLst>
            </p:cNvPr>
            <p:cNvSpPr/>
            <p:nvPr/>
          </p:nvSpPr>
          <p:spPr>
            <a:xfrm>
              <a:off x="8408894" y="3200400"/>
              <a:ext cx="600635" cy="403412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+mj-lt"/>
                </a:rPr>
                <a:t>1</a:t>
              </a:r>
              <a:endParaRPr lang="en-IN" sz="2800" dirty="0">
                <a:latin typeface="+mj-lt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29A6B1D-C6EB-40B6-A666-FCA6D175B5E0}"/>
                </a:ext>
              </a:extLst>
            </p:cNvPr>
            <p:cNvCxnSpPr/>
            <p:nvPr/>
          </p:nvCxnSpPr>
          <p:spPr>
            <a:xfrm>
              <a:off x="8408894" y="3200400"/>
              <a:ext cx="0" cy="93232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Freeform 14">
            <a:extLst>
              <a:ext uri="{FF2B5EF4-FFF2-40B4-BE49-F238E27FC236}">
                <a16:creationId xmlns:a16="http://schemas.microsoft.com/office/drawing/2014/main" id="{8923347C-5D87-48C7-B163-8A487449553C}"/>
              </a:ext>
            </a:extLst>
          </p:cNvPr>
          <p:cNvSpPr>
            <a:spLocks/>
          </p:cNvSpPr>
          <p:nvPr/>
        </p:nvSpPr>
        <p:spPr bwMode="auto">
          <a:xfrm>
            <a:off x="8665473" y="4384347"/>
            <a:ext cx="2435337" cy="1325563"/>
          </a:xfrm>
          <a:custGeom>
            <a:avLst/>
            <a:gdLst>
              <a:gd name="T0" fmla="*/ 896 w 1738"/>
              <a:gd name="T1" fmla="*/ 528 h 946"/>
              <a:gd name="T2" fmla="*/ 870 w 1738"/>
              <a:gd name="T3" fmla="*/ 584 h 946"/>
              <a:gd name="T4" fmla="*/ 826 w 1738"/>
              <a:gd name="T5" fmla="*/ 750 h 946"/>
              <a:gd name="T6" fmla="*/ 826 w 1738"/>
              <a:gd name="T7" fmla="*/ 858 h 946"/>
              <a:gd name="T8" fmla="*/ 818 w 1738"/>
              <a:gd name="T9" fmla="*/ 912 h 946"/>
              <a:gd name="T10" fmla="*/ 784 w 1738"/>
              <a:gd name="T11" fmla="*/ 898 h 946"/>
              <a:gd name="T12" fmla="*/ 734 w 1738"/>
              <a:gd name="T13" fmla="*/ 864 h 946"/>
              <a:gd name="T14" fmla="*/ 710 w 1738"/>
              <a:gd name="T15" fmla="*/ 786 h 946"/>
              <a:gd name="T16" fmla="*/ 714 w 1738"/>
              <a:gd name="T17" fmla="*/ 654 h 946"/>
              <a:gd name="T18" fmla="*/ 738 w 1738"/>
              <a:gd name="T19" fmla="*/ 530 h 946"/>
              <a:gd name="T20" fmla="*/ 726 w 1738"/>
              <a:gd name="T21" fmla="*/ 502 h 946"/>
              <a:gd name="T22" fmla="*/ 708 w 1738"/>
              <a:gd name="T23" fmla="*/ 486 h 946"/>
              <a:gd name="T24" fmla="*/ 672 w 1738"/>
              <a:gd name="T25" fmla="*/ 448 h 946"/>
              <a:gd name="T26" fmla="*/ 562 w 1738"/>
              <a:gd name="T27" fmla="*/ 494 h 946"/>
              <a:gd name="T28" fmla="*/ 450 w 1738"/>
              <a:gd name="T29" fmla="*/ 584 h 946"/>
              <a:gd name="T30" fmla="*/ 402 w 1738"/>
              <a:gd name="T31" fmla="*/ 702 h 946"/>
              <a:gd name="T32" fmla="*/ 372 w 1738"/>
              <a:gd name="T33" fmla="*/ 830 h 946"/>
              <a:gd name="T34" fmla="*/ 348 w 1738"/>
              <a:gd name="T35" fmla="*/ 898 h 946"/>
              <a:gd name="T36" fmla="*/ 322 w 1738"/>
              <a:gd name="T37" fmla="*/ 932 h 946"/>
              <a:gd name="T38" fmla="*/ 308 w 1738"/>
              <a:gd name="T39" fmla="*/ 940 h 946"/>
              <a:gd name="T40" fmla="*/ 288 w 1738"/>
              <a:gd name="T41" fmla="*/ 880 h 946"/>
              <a:gd name="T42" fmla="*/ 282 w 1738"/>
              <a:gd name="T43" fmla="*/ 750 h 946"/>
              <a:gd name="T44" fmla="*/ 294 w 1738"/>
              <a:gd name="T45" fmla="*/ 610 h 946"/>
              <a:gd name="T46" fmla="*/ 258 w 1738"/>
              <a:gd name="T47" fmla="*/ 702 h 946"/>
              <a:gd name="T48" fmla="*/ 238 w 1738"/>
              <a:gd name="T49" fmla="*/ 786 h 946"/>
              <a:gd name="T50" fmla="*/ 212 w 1738"/>
              <a:gd name="T51" fmla="*/ 864 h 946"/>
              <a:gd name="T52" fmla="*/ 152 w 1738"/>
              <a:gd name="T53" fmla="*/ 898 h 946"/>
              <a:gd name="T54" fmla="*/ 130 w 1738"/>
              <a:gd name="T55" fmla="*/ 926 h 946"/>
              <a:gd name="T56" fmla="*/ 122 w 1738"/>
              <a:gd name="T57" fmla="*/ 888 h 946"/>
              <a:gd name="T58" fmla="*/ 134 w 1738"/>
              <a:gd name="T59" fmla="*/ 808 h 946"/>
              <a:gd name="T60" fmla="*/ 96 w 1738"/>
              <a:gd name="T61" fmla="*/ 760 h 946"/>
              <a:gd name="T62" fmla="*/ 44 w 1738"/>
              <a:gd name="T63" fmla="*/ 752 h 946"/>
              <a:gd name="T64" fmla="*/ 0 w 1738"/>
              <a:gd name="T65" fmla="*/ 738 h 946"/>
              <a:gd name="T66" fmla="*/ 56 w 1738"/>
              <a:gd name="T67" fmla="*/ 692 h 946"/>
              <a:gd name="T68" fmla="*/ 158 w 1738"/>
              <a:gd name="T69" fmla="*/ 624 h 946"/>
              <a:gd name="T70" fmla="*/ 126 w 1738"/>
              <a:gd name="T71" fmla="*/ 592 h 946"/>
              <a:gd name="T72" fmla="*/ 140 w 1738"/>
              <a:gd name="T73" fmla="*/ 568 h 946"/>
              <a:gd name="T74" fmla="*/ 188 w 1738"/>
              <a:gd name="T75" fmla="*/ 550 h 946"/>
              <a:gd name="T76" fmla="*/ 206 w 1738"/>
              <a:gd name="T77" fmla="*/ 502 h 946"/>
              <a:gd name="T78" fmla="*/ 388 w 1738"/>
              <a:gd name="T79" fmla="*/ 360 h 946"/>
              <a:gd name="T80" fmla="*/ 464 w 1738"/>
              <a:gd name="T81" fmla="*/ 284 h 946"/>
              <a:gd name="T82" fmla="*/ 506 w 1738"/>
              <a:gd name="T83" fmla="*/ 264 h 946"/>
              <a:gd name="T84" fmla="*/ 788 w 1738"/>
              <a:gd name="T85" fmla="*/ 104 h 946"/>
              <a:gd name="T86" fmla="*/ 982 w 1738"/>
              <a:gd name="T87" fmla="*/ 2 h 946"/>
              <a:gd name="T88" fmla="*/ 1128 w 1738"/>
              <a:gd name="T89" fmla="*/ 6 h 946"/>
              <a:gd name="T90" fmla="*/ 1520 w 1738"/>
              <a:gd name="T91" fmla="*/ 146 h 946"/>
              <a:gd name="T92" fmla="*/ 1738 w 1738"/>
              <a:gd name="T93" fmla="*/ 216 h 946"/>
              <a:gd name="T94" fmla="*/ 1676 w 1738"/>
              <a:gd name="T95" fmla="*/ 692 h 946"/>
              <a:gd name="T96" fmla="*/ 1492 w 1738"/>
              <a:gd name="T97" fmla="*/ 568 h 946"/>
              <a:gd name="T98" fmla="*/ 1036 w 1738"/>
              <a:gd name="T99" fmla="*/ 294 h 946"/>
              <a:gd name="T100" fmla="*/ 970 w 1738"/>
              <a:gd name="T101" fmla="*/ 426 h 9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738" h="946">
                <a:moveTo>
                  <a:pt x="970" y="426"/>
                </a:moveTo>
                <a:lnTo>
                  <a:pt x="970" y="426"/>
                </a:lnTo>
                <a:lnTo>
                  <a:pt x="930" y="476"/>
                </a:lnTo>
                <a:lnTo>
                  <a:pt x="912" y="500"/>
                </a:lnTo>
                <a:lnTo>
                  <a:pt x="896" y="528"/>
                </a:lnTo>
                <a:lnTo>
                  <a:pt x="896" y="528"/>
                </a:lnTo>
                <a:lnTo>
                  <a:pt x="886" y="556"/>
                </a:lnTo>
                <a:lnTo>
                  <a:pt x="878" y="570"/>
                </a:lnTo>
                <a:lnTo>
                  <a:pt x="870" y="584"/>
                </a:lnTo>
                <a:lnTo>
                  <a:pt x="870" y="584"/>
                </a:lnTo>
                <a:lnTo>
                  <a:pt x="866" y="610"/>
                </a:lnTo>
                <a:lnTo>
                  <a:pt x="858" y="636"/>
                </a:lnTo>
                <a:lnTo>
                  <a:pt x="842" y="692"/>
                </a:lnTo>
                <a:lnTo>
                  <a:pt x="832" y="720"/>
                </a:lnTo>
                <a:lnTo>
                  <a:pt x="826" y="750"/>
                </a:lnTo>
                <a:lnTo>
                  <a:pt x="820" y="778"/>
                </a:lnTo>
                <a:lnTo>
                  <a:pt x="818" y="806"/>
                </a:lnTo>
                <a:lnTo>
                  <a:pt x="818" y="806"/>
                </a:lnTo>
                <a:lnTo>
                  <a:pt x="820" y="830"/>
                </a:lnTo>
                <a:lnTo>
                  <a:pt x="826" y="858"/>
                </a:lnTo>
                <a:lnTo>
                  <a:pt x="830" y="888"/>
                </a:lnTo>
                <a:lnTo>
                  <a:pt x="832" y="902"/>
                </a:lnTo>
                <a:lnTo>
                  <a:pt x="832" y="918"/>
                </a:lnTo>
                <a:lnTo>
                  <a:pt x="832" y="918"/>
                </a:lnTo>
                <a:lnTo>
                  <a:pt x="818" y="912"/>
                </a:lnTo>
                <a:lnTo>
                  <a:pt x="812" y="908"/>
                </a:lnTo>
                <a:lnTo>
                  <a:pt x="808" y="902"/>
                </a:lnTo>
                <a:lnTo>
                  <a:pt x="808" y="902"/>
                </a:lnTo>
                <a:lnTo>
                  <a:pt x="796" y="902"/>
                </a:lnTo>
                <a:lnTo>
                  <a:pt x="784" y="898"/>
                </a:lnTo>
                <a:lnTo>
                  <a:pt x="772" y="894"/>
                </a:lnTo>
                <a:lnTo>
                  <a:pt x="760" y="890"/>
                </a:lnTo>
                <a:lnTo>
                  <a:pt x="750" y="882"/>
                </a:lnTo>
                <a:lnTo>
                  <a:pt x="742" y="874"/>
                </a:lnTo>
                <a:lnTo>
                  <a:pt x="734" y="864"/>
                </a:lnTo>
                <a:lnTo>
                  <a:pt x="728" y="852"/>
                </a:lnTo>
                <a:lnTo>
                  <a:pt x="728" y="852"/>
                </a:lnTo>
                <a:lnTo>
                  <a:pt x="722" y="832"/>
                </a:lnTo>
                <a:lnTo>
                  <a:pt x="716" y="808"/>
                </a:lnTo>
                <a:lnTo>
                  <a:pt x="710" y="786"/>
                </a:lnTo>
                <a:lnTo>
                  <a:pt x="708" y="760"/>
                </a:lnTo>
                <a:lnTo>
                  <a:pt x="706" y="734"/>
                </a:lnTo>
                <a:lnTo>
                  <a:pt x="706" y="708"/>
                </a:lnTo>
                <a:lnTo>
                  <a:pt x="710" y="680"/>
                </a:lnTo>
                <a:lnTo>
                  <a:pt x="714" y="654"/>
                </a:lnTo>
                <a:lnTo>
                  <a:pt x="714" y="654"/>
                </a:lnTo>
                <a:lnTo>
                  <a:pt x="720" y="622"/>
                </a:lnTo>
                <a:lnTo>
                  <a:pt x="728" y="588"/>
                </a:lnTo>
                <a:lnTo>
                  <a:pt x="736" y="556"/>
                </a:lnTo>
                <a:lnTo>
                  <a:pt x="738" y="530"/>
                </a:lnTo>
                <a:lnTo>
                  <a:pt x="738" y="530"/>
                </a:lnTo>
                <a:lnTo>
                  <a:pt x="738" y="516"/>
                </a:lnTo>
                <a:lnTo>
                  <a:pt x="736" y="510"/>
                </a:lnTo>
                <a:lnTo>
                  <a:pt x="732" y="506"/>
                </a:lnTo>
                <a:lnTo>
                  <a:pt x="726" y="502"/>
                </a:lnTo>
                <a:lnTo>
                  <a:pt x="716" y="496"/>
                </a:lnTo>
                <a:lnTo>
                  <a:pt x="716" y="496"/>
                </a:lnTo>
                <a:lnTo>
                  <a:pt x="712" y="490"/>
                </a:lnTo>
                <a:lnTo>
                  <a:pt x="708" y="486"/>
                </a:lnTo>
                <a:lnTo>
                  <a:pt x="708" y="486"/>
                </a:lnTo>
                <a:lnTo>
                  <a:pt x="702" y="484"/>
                </a:lnTo>
                <a:lnTo>
                  <a:pt x="696" y="480"/>
                </a:lnTo>
                <a:lnTo>
                  <a:pt x="686" y="470"/>
                </a:lnTo>
                <a:lnTo>
                  <a:pt x="678" y="458"/>
                </a:lnTo>
                <a:lnTo>
                  <a:pt x="672" y="448"/>
                </a:lnTo>
                <a:lnTo>
                  <a:pt x="672" y="448"/>
                </a:lnTo>
                <a:lnTo>
                  <a:pt x="658" y="458"/>
                </a:lnTo>
                <a:lnTo>
                  <a:pt x="642" y="466"/>
                </a:lnTo>
                <a:lnTo>
                  <a:pt x="604" y="480"/>
                </a:lnTo>
                <a:lnTo>
                  <a:pt x="562" y="494"/>
                </a:lnTo>
                <a:lnTo>
                  <a:pt x="522" y="502"/>
                </a:lnTo>
                <a:lnTo>
                  <a:pt x="522" y="502"/>
                </a:lnTo>
                <a:lnTo>
                  <a:pt x="502" y="528"/>
                </a:lnTo>
                <a:lnTo>
                  <a:pt x="478" y="556"/>
                </a:lnTo>
                <a:lnTo>
                  <a:pt x="450" y="584"/>
                </a:lnTo>
                <a:lnTo>
                  <a:pt x="424" y="612"/>
                </a:lnTo>
                <a:lnTo>
                  <a:pt x="424" y="612"/>
                </a:lnTo>
                <a:lnTo>
                  <a:pt x="418" y="642"/>
                </a:lnTo>
                <a:lnTo>
                  <a:pt x="410" y="672"/>
                </a:lnTo>
                <a:lnTo>
                  <a:pt x="402" y="702"/>
                </a:lnTo>
                <a:lnTo>
                  <a:pt x="392" y="728"/>
                </a:lnTo>
                <a:lnTo>
                  <a:pt x="392" y="728"/>
                </a:lnTo>
                <a:lnTo>
                  <a:pt x="388" y="762"/>
                </a:lnTo>
                <a:lnTo>
                  <a:pt x="382" y="796"/>
                </a:lnTo>
                <a:lnTo>
                  <a:pt x="372" y="830"/>
                </a:lnTo>
                <a:lnTo>
                  <a:pt x="362" y="860"/>
                </a:lnTo>
                <a:lnTo>
                  <a:pt x="362" y="860"/>
                </a:lnTo>
                <a:lnTo>
                  <a:pt x="358" y="876"/>
                </a:lnTo>
                <a:lnTo>
                  <a:pt x="352" y="892"/>
                </a:lnTo>
                <a:lnTo>
                  <a:pt x="348" y="898"/>
                </a:lnTo>
                <a:lnTo>
                  <a:pt x="344" y="904"/>
                </a:lnTo>
                <a:lnTo>
                  <a:pt x="336" y="910"/>
                </a:lnTo>
                <a:lnTo>
                  <a:pt x="326" y="912"/>
                </a:lnTo>
                <a:lnTo>
                  <a:pt x="326" y="912"/>
                </a:lnTo>
                <a:lnTo>
                  <a:pt x="322" y="932"/>
                </a:lnTo>
                <a:lnTo>
                  <a:pt x="318" y="942"/>
                </a:lnTo>
                <a:lnTo>
                  <a:pt x="316" y="946"/>
                </a:lnTo>
                <a:lnTo>
                  <a:pt x="312" y="944"/>
                </a:lnTo>
                <a:lnTo>
                  <a:pt x="312" y="944"/>
                </a:lnTo>
                <a:lnTo>
                  <a:pt x="308" y="940"/>
                </a:lnTo>
                <a:lnTo>
                  <a:pt x="302" y="934"/>
                </a:lnTo>
                <a:lnTo>
                  <a:pt x="298" y="924"/>
                </a:lnTo>
                <a:lnTo>
                  <a:pt x="294" y="912"/>
                </a:lnTo>
                <a:lnTo>
                  <a:pt x="290" y="896"/>
                </a:lnTo>
                <a:lnTo>
                  <a:pt x="288" y="880"/>
                </a:lnTo>
                <a:lnTo>
                  <a:pt x="286" y="864"/>
                </a:lnTo>
                <a:lnTo>
                  <a:pt x="286" y="846"/>
                </a:lnTo>
                <a:lnTo>
                  <a:pt x="286" y="846"/>
                </a:lnTo>
                <a:lnTo>
                  <a:pt x="282" y="782"/>
                </a:lnTo>
                <a:lnTo>
                  <a:pt x="282" y="750"/>
                </a:lnTo>
                <a:lnTo>
                  <a:pt x="282" y="718"/>
                </a:lnTo>
                <a:lnTo>
                  <a:pt x="282" y="718"/>
                </a:lnTo>
                <a:lnTo>
                  <a:pt x="284" y="690"/>
                </a:lnTo>
                <a:lnTo>
                  <a:pt x="286" y="664"/>
                </a:lnTo>
                <a:lnTo>
                  <a:pt x="294" y="610"/>
                </a:lnTo>
                <a:lnTo>
                  <a:pt x="294" y="610"/>
                </a:lnTo>
                <a:lnTo>
                  <a:pt x="286" y="620"/>
                </a:lnTo>
                <a:lnTo>
                  <a:pt x="280" y="634"/>
                </a:lnTo>
                <a:lnTo>
                  <a:pt x="268" y="668"/>
                </a:lnTo>
                <a:lnTo>
                  <a:pt x="258" y="702"/>
                </a:lnTo>
                <a:lnTo>
                  <a:pt x="250" y="732"/>
                </a:lnTo>
                <a:lnTo>
                  <a:pt x="250" y="732"/>
                </a:lnTo>
                <a:lnTo>
                  <a:pt x="244" y="750"/>
                </a:lnTo>
                <a:lnTo>
                  <a:pt x="240" y="768"/>
                </a:lnTo>
                <a:lnTo>
                  <a:pt x="238" y="786"/>
                </a:lnTo>
                <a:lnTo>
                  <a:pt x="234" y="804"/>
                </a:lnTo>
                <a:lnTo>
                  <a:pt x="234" y="804"/>
                </a:lnTo>
                <a:lnTo>
                  <a:pt x="224" y="836"/>
                </a:lnTo>
                <a:lnTo>
                  <a:pt x="218" y="852"/>
                </a:lnTo>
                <a:lnTo>
                  <a:pt x="212" y="864"/>
                </a:lnTo>
                <a:lnTo>
                  <a:pt x="204" y="876"/>
                </a:lnTo>
                <a:lnTo>
                  <a:pt x="192" y="886"/>
                </a:lnTo>
                <a:lnTo>
                  <a:pt x="174" y="894"/>
                </a:lnTo>
                <a:lnTo>
                  <a:pt x="152" y="898"/>
                </a:lnTo>
                <a:lnTo>
                  <a:pt x="152" y="898"/>
                </a:lnTo>
                <a:lnTo>
                  <a:pt x="144" y="912"/>
                </a:lnTo>
                <a:lnTo>
                  <a:pt x="140" y="920"/>
                </a:lnTo>
                <a:lnTo>
                  <a:pt x="136" y="924"/>
                </a:lnTo>
                <a:lnTo>
                  <a:pt x="136" y="924"/>
                </a:lnTo>
                <a:lnTo>
                  <a:pt x="130" y="926"/>
                </a:lnTo>
                <a:lnTo>
                  <a:pt x="126" y="924"/>
                </a:lnTo>
                <a:lnTo>
                  <a:pt x="122" y="918"/>
                </a:lnTo>
                <a:lnTo>
                  <a:pt x="122" y="910"/>
                </a:lnTo>
                <a:lnTo>
                  <a:pt x="122" y="910"/>
                </a:lnTo>
                <a:lnTo>
                  <a:pt x="122" y="888"/>
                </a:lnTo>
                <a:lnTo>
                  <a:pt x="122" y="858"/>
                </a:lnTo>
                <a:lnTo>
                  <a:pt x="122" y="844"/>
                </a:lnTo>
                <a:lnTo>
                  <a:pt x="126" y="830"/>
                </a:lnTo>
                <a:lnTo>
                  <a:pt x="128" y="818"/>
                </a:lnTo>
                <a:lnTo>
                  <a:pt x="134" y="808"/>
                </a:lnTo>
                <a:lnTo>
                  <a:pt x="134" y="808"/>
                </a:lnTo>
                <a:lnTo>
                  <a:pt x="136" y="746"/>
                </a:lnTo>
                <a:lnTo>
                  <a:pt x="136" y="746"/>
                </a:lnTo>
                <a:lnTo>
                  <a:pt x="110" y="756"/>
                </a:lnTo>
                <a:lnTo>
                  <a:pt x="96" y="760"/>
                </a:lnTo>
                <a:lnTo>
                  <a:pt x="82" y="762"/>
                </a:lnTo>
                <a:lnTo>
                  <a:pt x="82" y="762"/>
                </a:lnTo>
                <a:lnTo>
                  <a:pt x="66" y="762"/>
                </a:lnTo>
                <a:lnTo>
                  <a:pt x="54" y="758"/>
                </a:lnTo>
                <a:lnTo>
                  <a:pt x="44" y="752"/>
                </a:lnTo>
                <a:lnTo>
                  <a:pt x="32" y="740"/>
                </a:lnTo>
                <a:lnTo>
                  <a:pt x="32" y="740"/>
                </a:lnTo>
                <a:lnTo>
                  <a:pt x="16" y="742"/>
                </a:lnTo>
                <a:lnTo>
                  <a:pt x="8" y="740"/>
                </a:lnTo>
                <a:lnTo>
                  <a:pt x="0" y="738"/>
                </a:lnTo>
                <a:lnTo>
                  <a:pt x="0" y="738"/>
                </a:lnTo>
                <a:lnTo>
                  <a:pt x="14" y="724"/>
                </a:lnTo>
                <a:lnTo>
                  <a:pt x="30" y="710"/>
                </a:lnTo>
                <a:lnTo>
                  <a:pt x="48" y="696"/>
                </a:lnTo>
                <a:lnTo>
                  <a:pt x="56" y="692"/>
                </a:lnTo>
                <a:lnTo>
                  <a:pt x="62" y="690"/>
                </a:lnTo>
                <a:lnTo>
                  <a:pt x="62" y="690"/>
                </a:lnTo>
                <a:lnTo>
                  <a:pt x="112" y="660"/>
                </a:lnTo>
                <a:lnTo>
                  <a:pt x="136" y="642"/>
                </a:lnTo>
                <a:lnTo>
                  <a:pt x="158" y="624"/>
                </a:lnTo>
                <a:lnTo>
                  <a:pt x="158" y="624"/>
                </a:lnTo>
                <a:lnTo>
                  <a:pt x="146" y="616"/>
                </a:lnTo>
                <a:lnTo>
                  <a:pt x="138" y="610"/>
                </a:lnTo>
                <a:lnTo>
                  <a:pt x="132" y="602"/>
                </a:lnTo>
                <a:lnTo>
                  <a:pt x="126" y="592"/>
                </a:lnTo>
                <a:lnTo>
                  <a:pt x="126" y="592"/>
                </a:lnTo>
                <a:lnTo>
                  <a:pt x="114" y="588"/>
                </a:lnTo>
                <a:lnTo>
                  <a:pt x="106" y="580"/>
                </a:lnTo>
                <a:lnTo>
                  <a:pt x="106" y="580"/>
                </a:lnTo>
                <a:lnTo>
                  <a:pt x="140" y="568"/>
                </a:lnTo>
                <a:lnTo>
                  <a:pt x="174" y="558"/>
                </a:lnTo>
                <a:lnTo>
                  <a:pt x="174" y="558"/>
                </a:lnTo>
                <a:lnTo>
                  <a:pt x="180" y="554"/>
                </a:lnTo>
                <a:lnTo>
                  <a:pt x="188" y="550"/>
                </a:lnTo>
                <a:lnTo>
                  <a:pt x="188" y="550"/>
                </a:lnTo>
                <a:lnTo>
                  <a:pt x="192" y="538"/>
                </a:lnTo>
                <a:lnTo>
                  <a:pt x="196" y="524"/>
                </a:lnTo>
                <a:lnTo>
                  <a:pt x="202" y="510"/>
                </a:lnTo>
                <a:lnTo>
                  <a:pt x="204" y="506"/>
                </a:lnTo>
                <a:lnTo>
                  <a:pt x="206" y="502"/>
                </a:lnTo>
                <a:lnTo>
                  <a:pt x="206" y="502"/>
                </a:lnTo>
                <a:lnTo>
                  <a:pt x="286" y="442"/>
                </a:lnTo>
                <a:lnTo>
                  <a:pt x="366" y="380"/>
                </a:lnTo>
                <a:lnTo>
                  <a:pt x="366" y="380"/>
                </a:lnTo>
                <a:lnTo>
                  <a:pt x="388" y="360"/>
                </a:lnTo>
                <a:lnTo>
                  <a:pt x="412" y="340"/>
                </a:lnTo>
                <a:lnTo>
                  <a:pt x="436" y="316"/>
                </a:lnTo>
                <a:lnTo>
                  <a:pt x="458" y="290"/>
                </a:lnTo>
                <a:lnTo>
                  <a:pt x="458" y="290"/>
                </a:lnTo>
                <a:lnTo>
                  <a:pt x="464" y="284"/>
                </a:lnTo>
                <a:lnTo>
                  <a:pt x="470" y="280"/>
                </a:lnTo>
                <a:lnTo>
                  <a:pt x="484" y="274"/>
                </a:lnTo>
                <a:lnTo>
                  <a:pt x="496" y="268"/>
                </a:lnTo>
                <a:lnTo>
                  <a:pt x="506" y="264"/>
                </a:lnTo>
                <a:lnTo>
                  <a:pt x="506" y="264"/>
                </a:lnTo>
                <a:lnTo>
                  <a:pt x="576" y="226"/>
                </a:lnTo>
                <a:lnTo>
                  <a:pt x="644" y="186"/>
                </a:lnTo>
                <a:lnTo>
                  <a:pt x="714" y="144"/>
                </a:lnTo>
                <a:lnTo>
                  <a:pt x="788" y="104"/>
                </a:lnTo>
                <a:lnTo>
                  <a:pt x="788" y="104"/>
                </a:lnTo>
                <a:lnTo>
                  <a:pt x="888" y="46"/>
                </a:lnTo>
                <a:lnTo>
                  <a:pt x="948" y="16"/>
                </a:lnTo>
                <a:lnTo>
                  <a:pt x="970" y="6"/>
                </a:lnTo>
                <a:lnTo>
                  <a:pt x="982" y="2"/>
                </a:lnTo>
                <a:lnTo>
                  <a:pt x="982" y="2"/>
                </a:lnTo>
                <a:lnTo>
                  <a:pt x="1054" y="0"/>
                </a:lnTo>
                <a:lnTo>
                  <a:pt x="1098" y="2"/>
                </a:lnTo>
                <a:lnTo>
                  <a:pt x="1116" y="4"/>
                </a:lnTo>
                <a:lnTo>
                  <a:pt x="1128" y="6"/>
                </a:lnTo>
                <a:lnTo>
                  <a:pt x="1128" y="6"/>
                </a:lnTo>
                <a:lnTo>
                  <a:pt x="1226" y="40"/>
                </a:lnTo>
                <a:lnTo>
                  <a:pt x="1324" y="76"/>
                </a:lnTo>
                <a:lnTo>
                  <a:pt x="1422" y="112"/>
                </a:lnTo>
                <a:lnTo>
                  <a:pt x="1520" y="146"/>
                </a:lnTo>
                <a:lnTo>
                  <a:pt x="1520" y="146"/>
                </a:lnTo>
                <a:lnTo>
                  <a:pt x="1572" y="160"/>
                </a:lnTo>
                <a:lnTo>
                  <a:pt x="1632" y="178"/>
                </a:lnTo>
                <a:lnTo>
                  <a:pt x="1688" y="196"/>
                </a:lnTo>
                <a:lnTo>
                  <a:pt x="1714" y="206"/>
                </a:lnTo>
                <a:lnTo>
                  <a:pt x="1738" y="216"/>
                </a:lnTo>
                <a:lnTo>
                  <a:pt x="1738" y="216"/>
                </a:lnTo>
                <a:lnTo>
                  <a:pt x="1738" y="732"/>
                </a:lnTo>
                <a:lnTo>
                  <a:pt x="1738" y="732"/>
                </a:lnTo>
                <a:lnTo>
                  <a:pt x="1706" y="712"/>
                </a:lnTo>
                <a:lnTo>
                  <a:pt x="1676" y="692"/>
                </a:lnTo>
                <a:lnTo>
                  <a:pt x="1616" y="650"/>
                </a:lnTo>
                <a:lnTo>
                  <a:pt x="1554" y="606"/>
                </a:lnTo>
                <a:lnTo>
                  <a:pt x="1524" y="586"/>
                </a:lnTo>
                <a:lnTo>
                  <a:pt x="1492" y="568"/>
                </a:lnTo>
                <a:lnTo>
                  <a:pt x="1492" y="568"/>
                </a:lnTo>
                <a:lnTo>
                  <a:pt x="1358" y="488"/>
                </a:lnTo>
                <a:lnTo>
                  <a:pt x="1210" y="400"/>
                </a:lnTo>
                <a:lnTo>
                  <a:pt x="1038" y="294"/>
                </a:lnTo>
                <a:lnTo>
                  <a:pt x="1038" y="294"/>
                </a:lnTo>
                <a:lnTo>
                  <a:pt x="1036" y="294"/>
                </a:lnTo>
                <a:lnTo>
                  <a:pt x="1036" y="294"/>
                </a:lnTo>
                <a:lnTo>
                  <a:pt x="1008" y="362"/>
                </a:lnTo>
                <a:lnTo>
                  <a:pt x="990" y="394"/>
                </a:lnTo>
                <a:lnTo>
                  <a:pt x="982" y="410"/>
                </a:lnTo>
                <a:lnTo>
                  <a:pt x="970" y="426"/>
                </a:lnTo>
                <a:lnTo>
                  <a:pt x="970" y="42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AB8BE38-3382-4382-8104-0D87A4EAD3C3}"/>
              </a:ext>
            </a:extLst>
          </p:cNvPr>
          <p:cNvGrpSpPr/>
          <p:nvPr/>
        </p:nvGrpSpPr>
        <p:grpSpPr>
          <a:xfrm>
            <a:off x="9916050" y="5288872"/>
            <a:ext cx="2078727" cy="1327383"/>
            <a:chOff x="6708883" y="2375647"/>
            <a:chExt cx="2078727" cy="132738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CE2522-FA16-42C9-8D59-E77795412349}"/>
                </a:ext>
              </a:extLst>
            </p:cNvPr>
            <p:cNvSpPr txBox="1"/>
            <p:nvPr/>
          </p:nvSpPr>
          <p:spPr>
            <a:xfrm>
              <a:off x="6708883" y="2375647"/>
              <a:ext cx="811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+mj-lt"/>
                </a:rPr>
                <a:t>Basic</a:t>
              </a:r>
              <a:endParaRPr lang="en-IN" sz="2400" b="1" dirty="0">
                <a:latin typeface="+mj-lt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9CB3B3-893D-440C-97A2-294367627916}"/>
                </a:ext>
              </a:extLst>
            </p:cNvPr>
            <p:cNvSpPr txBox="1"/>
            <p:nvPr/>
          </p:nvSpPr>
          <p:spPr>
            <a:xfrm>
              <a:off x="6708884" y="2779700"/>
              <a:ext cx="20787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Interface, File tab, Formatting, Page layout, Spellcheck.</a:t>
              </a:r>
              <a:endParaRPr lang="en-IN" dirty="0"/>
            </a:p>
          </p:txBody>
        </p:sp>
      </p:grpSp>
      <p:sp>
        <p:nvSpPr>
          <p:cNvPr id="44" name="Freeform 14">
            <a:extLst>
              <a:ext uri="{FF2B5EF4-FFF2-40B4-BE49-F238E27FC236}">
                <a16:creationId xmlns:a16="http://schemas.microsoft.com/office/drawing/2014/main" id="{E1DD3D55-5085-46AA-8D37-4E5A27AC45EB}"/>
              </a:ext>
            </a:extLst>
          </p:cNvPr>
          <p:cNvSpPr>
            <a:spLocks/>
          </p:cNvSpPr>
          <p:nvPr/>
        </p:nvSpPr>
        <p:spPr bwMode="auto">
          <a:xfrm>
            <a:off x="5852349" y="2802743"/>
            <a:ext cx="2435337" cy="1325563"/>
          </a:xfrm>
          <a:custGeom>
            <a:avLst/>
            <a:gdLst>
              <a:gd name="T0" fmla="*/ 896 w 1738"/>
              <a:gd name="T1" fmla="*/ 528 h 946"/>
              <a:gd name="T2" fmla="*/ 870 w 1738"/>
              <a:gd name="T3" fmla="*/ 584 h 946"/>
              <a:gd name="T4" fmla="*/ 826 w 1738"/>
              <a:gd name="T5" fmla="*/ 750 h 946"/>
              <a:gd name="T6" fmla="*/ 826 w 1738"/>
              <a:gd name="T7" fmla="*/ 858 h 946"/>
              <a:gd name="T8" fmla="*/ 818 w 1738"/>
              <a:gd name="T9" fmla="*/ 912 h 946"/>
              <a:gd name="T10" fmla="*/ 784 w 1738"/>
              <a:gd name="T11" fmla="*/ 898 h 946"/>
              <a:gd name="T12" fmla="*/ 734 w 1738"/>
              <a:gd name="T13" fmla="*/ 864 h 946"/>
              <a:gd name="T14" fmla="*/ 710 w 1738"/>
              <a:gd name="T15" fmla="*/ 786 h 946"/>
              <a:gd name="T16" fmla="*/ 714 w 1738"/>
              <a:gd name="T17" fmla="*/ 654 h 946"/>
              <a:gd name="T18" fmla="*/ 738 w 1738"/>
              <a:gd name="T19" fmla="*/ 530 h 946"/>
              <a:gd name="T20" fmla="*/ 726 w 1738"/>
              <a:gd name="T21" fmla="*/ 502 h 946"/>
              <a:gd name="T22" fmla="*/ 708 w 1738"/>
              <a:gd name="T23" fmla="*/ 486 h 946"/>
              <a:gd name="T24" fmla="*/ 672 w 1738"/>
              <a:gd name="T25" fmla="*/ 448 h 946"/>
              <a:gd name="T26" fmla="*/ 562 w 1738"/>
              <a:gd name="T27" fmla="*/ 494 h 946"/>
              <a:gd name="T28" fmla="*/ 450 w 1738"/>
              <a:gd name="T29" fmla="*/ 584 h 946"/>
              <a:gd name="T30" fmla="*/ 402 w 1738"/>
              <a:gd name="T31" fmla="*/ 702 h 946"/>
              <a:gd name="T32" fmla="*/ 372 w 1738"/>
              <a:gd name="T33" fmla="*/ 830 h 946"/>
              <a:gd name="T34" fmla="*/ 348 w 1738"/>
              <a:gd name="T35" fmla="*/ 898 h 946"/>
              <a:gd name="T36" fmla="*/ 322 w 1738"/>
              <a:gd name="T37" fmla="*/ 932 h 946"/>
              <a:gd name="T38" fmla="*/ 308 w 1738"/>
              <a:gd name="T39" fmla="*/ 940 h 946"/>
              <a:gd name="T40" fmla="*/ 288 w 1738"/>
              <a:gd name="T41" fmla="*/ 880 h 946"/>
              <a:gd name="T42" fmla="*/ 282 w 1738"/>
              <a:gd name="T43" fmla="*/ 750 h 946"/>
              <a:gd name="T44" fmla="*/ 294 w 1738"/>
              <a:gd name="T45" fmla="*/ 610 h 946"/>
              <a:gd name="T46" fmla="*/ 258 w 1738"/>
              <a:gd name="T47" fmla="*/ 702 h 946"/>
              <a:gd name="T48" fmla="*/ 238 w 1738"/>
              <a:gd name="T49" fmla="*/ 786 h 946"/>
              <a:gd name="T50" fmla="*/ 212 w 1738"/>
              <a:gd name="T51" fmla="*/ 864 h 946"/>
              <a:gd name="T52" fmla="*/ 152 w 1738"/>
              <a:gd name="T53" fmla="*/ 898 h 946"/>
              <a:gd name="T54" fmla="*/ 130 w 1738"/>
              <a:gd name="T55" fmla="*/ 926 h 946"/>
              <a:gd name="T56" fmla="*/ 122 w 1738"/>
              <a:gd name="T57" fmla="*/ 888 h 946"/>
              <a:gd name="T58" fmla="*/ 134 w 1738"/>
              <a:gd name="T59" fmla="*/ 808 h 946"/>
              <a:gd name="T60" fmla="*/ 96 w 1738"/>
              <a:gd name="T61" fmla="*/ 760 h 946"/>
              <a:gd name="T62" fmla="*/ 44 w 1738"/>
              <a:gd name="T63" fmla="*/ 752 h 946"/>
              <a:gd name="T64" fmla="*/ 0 w 1738"/>
              <a:gd name="T65" fmla="*/ 738 h 946"/>
              <a:gd name="T66" fmla="*/ 56 w 1738"/>
              <a:gd name="T67" fmla="*/ 692 h 946"/>
              <a:gd name="T68" fmla="*/ 158 w 1738"/>
              <a:gd name="T69" fmla="*/ 624 h 946"/>
              <a:gd name="T70" fmla="*/ 126 w 1738"/>
              <a:gd name="T71" fmla="*/ 592 h 946"/>
              <a:gd name="T72" fmla="*/ 140 w 1738"/>
              <a:gd name="T73" fmla="*/ 568 h 946"/>
              <a:gd name="T74" fmla="*/ 188 w 1738"/>
              <a:gd name="T75" fmla="*/ 550 h 946"/>
              <a:gd name="T76" fmla="*/ 206 w 1738"/>
              <a:gd name="T77" fmla="*/ 502 h 946"/>
              <a:gd name="T78" fmla="*/ 388 w 1738"/>
              <a:gd name="T79" fmla="*/ 360 h 946"/>
              <a:gd name="T80" fmla="*/ 464 w 1738"/>
              <a:gd name="T81" fmla="*/ 284 h 946"/>
              <a:gd name="T82" fmla="*/ 506 w 1738"/>
              <a:gd name="T83" fmla="*/ 264 h 946"/>
              <a:gd name="T84" fmla="*/ 788 w 1738"/>
              <a:gd name="T85" fmla="*/ 104 h 946"/>
              <a:gd name="T86" fmla="*/ 982 w 1738"/>
              <a:gd name="T87" fmla="*/ 2 h 946"/>
              <a:gd name="T88" fmla="*/ 1128 w 1738"/>
              <a:gd name="T89" fmla="*/ 6 h 946"/>
              <a:gd name="T90" fmla="*/ 1520 w 1738"/>
              <a:gd name="T91" fmla="*/ 146 h 946"/>
              <a:gd name="T92" fmla="*/ 1738 w 1738"/>
              <a:gd name="T93" fmla="*/ 216 h 946"/>
              <a:gd name="T94" fmla="*/ 1676 w 1738"/>
              <a:gd name="T95" fmla="*/ 692 h 946"/>
              <a:gd name="T96" fmla="*/ 1492 w 1738"/>
              <a:gd name="T97" fmla="*/ 568 h 946"/>
              <a:gd name="T98" fmla="*/ 1036 w 1738"/>
              <a:gd name="T99" fmla="*/ 294 h 946"/>
              <a:gd name="T100" fmla="*/ 970 w 1738"/>
              <a:gd name="T101" fmla="*/ 426 h 9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738" h="946">
                <a:moveTo>
                  <a:pt x="970" y="426"/>
                </a:moveTo>
                <a:lnTo>
                  <a:pt x="970" y="426"/>
                </a:lnTo>
                <a:lnTo>
                  <a:pt x="930" y="476"/>
                </a:lnTo>
                <a:lnTo>
                  <a:pt x="912" y="500"/>
                </a:lnTo>
                <a:lnTo>
                  <a:pt x="896" y="528"/>
                </a:lnTo>
                <a:lnTo>
                  <a:pt x="896" y="528"/>
                </a:lnTo>
                <a:lnTo>
                  <a:pt x="886" y="556"/>
                </a:lnTo>
                <a:lnTo>
                  <a:pt x="878" y="570"/>
                </a:lnTo>
                <a:lnTo>
                  <a:pt x="870" y="584"/>
                </a:lnTo>
                <a:lnTo>
                  <a:pt x="870" y="584"/>
                </a:lnTo>
                <a:lnTo>
                  <a:pt x="866" y="610"/>
                </a:lnTo>
                <a:lnTo>
                  <a:pt x="858" y="636"/>
                </a:lnTo>
                <a:lnTo>
                  <a:pt x="842" y="692"/>
                </a:lnTo>
                <a:lnTo>
                  <a:pt x="832" y="720"/>
                </a:lnTo>
                <a:lnTo>
                  <a:pt x="826" y="750"/>
                </a:lnTo>
                <a:lnTo>
                  <a:pt x="820" y="778"/>
                </a:lnTo>
                <a:lnTo>
                  <a:pt x="818" y="806"/>
                </a:lnTo>
                <a:lnTo>
                  <a:pt x="818" y="806"/>
                </a:lnTo>
                <a:lnTo>
                  <a:pt x="820" y="830"/>
                </a:lnTo>
                <a:lnTo>
                  <a:pt x="826" y="858"/>
                </a:lnTo>
                <a:lnTo>
                  <a:pt x="830" y="888"/>
                </a:lnTo>
                <a:lnTo>
                  <a:pt x="832" y="902"/>
                </a:lnTo>
                <a:lnTo>
                  <a:pt x="832" y="918"/>
                </a:lnTo>
                <a:lnTo>
                  <a:pt x="832" y="918"/>
                </a:lnTo>
                <a:lnTo>
                  <a:pt x="818" y="912"/>
                </a:lnTo>
                <a:lnTo>
                  <a:pt x="812" y="908"/>
                </a:lnTo>
                <a:lnTo>
                  <a:pt x="808" y="902"/>
                </a:lnTo>
                <a:lnTo>
                  <a:pt x="808" y="902"/>
                </a:lnTo>
                <a:lnTo>
                  <a:pt x="796" y="902"/>
                </a:lnTo>
                <a:lnTo>
                  <a:pt x="784" y="898"/>
                </a:lnTo>
                <a:lnTo>
                  <a:pt x="772" y="894"/>
                </a:lnTo>
                <a:lnTo>
                  <a:pt x="760" y="890"/>
                </a:lnTo>
                <a:lnTo>
                  <a:pt x="750" y="882"/>
                </a:lnTo>
                <a:lnTo>
                  <a:pt x="742" y="874"/>
                </a:lnTo>
                <a:lnTo>
                  <a:pt x="734" y="864"/>
                </a:lnTo>
                <a:lnTo>
                  <a:pt x="728" y="852"/>
                </a:lnTo>
                <a:lnTo>
                  <a:pt x="728" y="852"/>
                </a:lnTo>
                <a:lnTo>
                  <a:pt x="722" y="832"/>
                </a:lnTo>
                <a:lnTo>
                  <a:pt x="716" y="808"/>
                </a:lnTo>
                <a:lnTo>
                  <a:pt x="710" y="786"/>
                </a:lnTo>
                <a:lnTo>
                  <a:pt x="708" y="760"/>
                </a:lnTo>
                <a:lnTo>
                  <a:pt x="706" y="734"/>
                </a:lnTo>
                <a:lnTo>
                  <a:pt x="706" y="708"/>
                </a:lnTo>
                <a:lnTo>
                  <a:pt x="710" y="680"/>
                </a:lnTo>
                <a:lnTo>
                  <a:pt x="714" y="654"/>
                </a:lnTo>
                <a:lnTo>
                  <a:pt x="714" y="654"/>
                </a:lnTo>
                <a:lnTo>
                  <a:pt x="720" y="622"/>
                </a:lnTo>
                <a:lnTo>
                  <a:pt x="728" y="588"/>
                </a:lnTo>
                <a:lnTo>
                  <a:pt x="736" y="556"/>
                </a:lnTo>
                <a:lnTo>
                  <a:pt x="738" y="530"/>
                </a:lnTo>
                <a:lnTo>
                  <a:pt x="738" y="530"/>
                </a:lnTo>
                <a:lnTo>
                  <a:pt x="738" y="516"/>
                </a:lnTo>
                <a:lnTo>
                  <a:pt x="736" y="510"/>
                </a:lnTo>
                <a:lnTo>
                  <a:pt x="732" y="506"/>
                </a:lnTo>
                <a:lnTo>
                  <a:pt x="726" y="502"/>
                </a:lnTo>
                <a:lnTo>
                  <a:pt x="716" y="496"/>
                </a:lnTo>
                <a:lnTo>
                  <a:pt x="716" y="496"/>
                </a:lnTo>
                <a:lnTo>
                  <a:pt x="712" y="490"/>
                </a:lnTo>
                <a:lnTo>
                  <a:pt x="708" y="486"/>
                </a:lnTo>
                <a:lnTo>
                  <a:pt x="708" y="486"/>
                </a:lnTo>
                <a:lnTo>
                  <a:pt x="702" y="484"/>
                </a:lnTo>
                <a:lnTo>
                  <a:pt x="696" y="480"/>
                </a:lnTo>
                <a:lnTo>
                  <a:pt x="686" y="470"/>
                </a:lnTo>
                <a:lnTo>
                  <a:pt x="678" y="458"/>
                </a:lnTo>
                <a:lnTo>
                  <a:pt x="672" y="448"/>
                </a:lnTo>
                <a:lnTo>
                  <a:pt x="672" y="448"/>
                </a:lnTo>
                <a:lnTo>
                  <a:pt x="658" y="458"/>
                </a:lnTo>
                <a:lnTo>
                  <a:pt x="642" y="466"/>
                </a:lnTo>
                <a:lnTo>
                  <a:pt x="604" y="480"/>
                </a:lnTo>
                <a:lnTo>
                  <a:pt x="562" y="494"/>
                </a:lnTo>
                <a:lnTo>
                  <a:pt x="522" y="502"/>
                </a:lnTo>
                <a:lnTo>
                  <a:pt x="522" y="502"/>
                </a:lnTo>
                <a:lnTo>
                  <a:pt x="502" y="528"/>
                </a:lnTo>
                <a:lnTo>
                  <a:pt x="478" y="556"/>
                </a:lnTo>
                <a:lnTo>
                  <a:pt x="450" y="584"/>
                </a:lnTo>
                <a:lnTo>
                  <a:pt x="424" y="612"/>
                </a:lnTo>
                <a:lnTo>
                  <a:pt x="424" y="612"/>
                </a:lnTo>
                <a:lnTo>
                  <a:pt x="418" y="642"/>
                </a:lnTo>
                <a:lnTo>
                  <a:pt x="410" y="672"/>
                </a:lnTo>
                <a:lnTo>
                  <a:pt x="402" y="702"/>
                </a:lnTo>
                <a:lnTo>
                  <a:pt x="392" y="728"/>
                </a:lnTo>
                <a:lnTo>
                  <a:pt x="392" y="728"/>
                </a:lnTo>
                <a:lnTo>
                  <a:pt x="388" y="762"/>
                </a:lnTo>
                <a:lnTo>
                  <a:pt x="382" y="796"/>
                </a:lnTo>
                <a:lnTo>
                  <a:pt x="372" y="830"/>
                </a:lnTo>
                <a:lnTo>
                  <a:pt x="362" y="860"/>
                </a:lnTo>
                <a:lnTo>
                  <a:pt x="362" y="860"/>
                </a:lnTo>
                <a:lnTo>
                  <a:pt x="358" y="876"/>
                </a:lnTo>
                <a:lnTo>
                  <a:pt x="352" y="892"/>
                </a:lnTo>
                <a:lnTo>
                  <a:pt x="348" y="898"/>
                </a:lnTo>
                <a:lnTo>
                  <a:pt x="344" y="904"/>
                </a:lnTo>
                <a:lnTo>
                  <a:pt x="336" y="910"/>
                </a:lnTo>
                <a:lnTo>
                  <a:pt x="326" y="912"/>
                </a:lnTo>
                <a:lnTo>
                  <a:pt x="326" y="912"/>
                </a:lnTo>
                <a:lnTo>
                  <a:pt x="322" y="932"/>
                </a:lnTo>
                <a:lnTo>
                  <a:pt x="318" y="942"/>
                </a:lnTo>
                <a:lnTo>
                  <a:pt x="316" y="946"/>
                </a:lnTo>
                <a:lnTo>
                  <a:pt x="312" y="944"/>
                </a:lnTo>
                <a:lnTo>
                  <a:pt x="312" y="944"/>
                </a:lnTo>
                <a:lnTo>
                  <a:pt x="308" y="940"/>
                </a:lnTo>
                <a:lnTo>
                  <a:pt x="302" y="934"/>
                </a:lnTo>
                <a:lnTo>
                  <a:pt x="298" y="924"/>
                </a:lnTo>
                <a:lnTo>
                  <a:pt x="294" y="912"/>
                </a:lnTo>
                <a:lnTo>
                  <a:pt x="290" y="896"/>
                </a:lnTo>
                <a:lnTo>
                  <a:pt x="288" y="880"/>
                </a:lnTo>
                <a:lnTo>
                  <a:pt x="286" y="864"/>
                </a:lnTo>
                <a:lnTo>
                  <a:pt x="286" y="846"/>
                </a:lnTo>
                <a:lnTo>
                  <a:pt x="286" y="846"/>
                </a:lnTo>
                <a:lnTo>
                  <a:pt x="282" y="782"/>
                </a:lnTo>
                <a:lnTo>
                  <a:pt x="282" y="750"/>
                </a:lnTo>
                <a:lnTo>
                  <a:pt x="282" y="718"/>
                </a:lnTo>
                <a:lnTo>
                  <a:pt x="282" y="718"/>
                </a:lnTo>
                <a:lnTo>
                  <a:pt x="284" y="690"/>
                </a:lnTo>
                <a:lnTo>
                  <a:pt x="286" y="664"/>
                </a:lnTo>
                <a:lnTo>
                  <a:pt x="294" y="610"/>
                </a:lnTo>
                <a:lnTo>
                  <a:pt x="294" y="610"/>
                </a:lnTo>
                <a:lnTo>
                  <a:pt x="286" y="620"/>
                </a:lnTo>
                <a:lnTo>
                  <a:pt x="280" y="634"/>
                </a:lnTo>
                <a:lnTo>
                  <a:pt x="268" y="668"/>
                </a:lnTo>
                <a:lnTo>
                  <a:pt x="258" y="702"/>
                </a:lnTo>
                <a:lnTo>
                  <a:pt x="250" y="732"/>
                </a:lnTo>
                <a:lnTo>
                  <a:pt x="250" y="732"/>
                </a:lnTo>
                <a:lnTo>
                  <a:pt x="244" y="750"/>
                </a:lnTo>
                <a:lnTo>
                  <a:pt x="240" y="768"/>
                </a:lnTo>
                <a:lnTo>
                  <a:pt x="238" y="786"/>
                </a:lnTo>
                <a:lnTo>
                  <a:pt x="234" y="804"/>
                </a:lnTo>
                <a:lnTo>
                  <a:pt x="234" y="804"/>
                </a:lnTo>
                <a:lnTo>
                  <a:pt x="224" y="836"/>
                </a:lnTo>
                <a:lnTo>
                  <a:pt x="218" y="852"/>
                </a:lnTo>
                <a:lnTo>
                  <a:pt x="212" y="864"/>
                </a:lnTo>
                <a:lnTo>
                  <a:pt x="204" y="876"/>
                </a:lnTo>
                <a:lnTo>
                  <a:pt x="192" y="886"/>
                </a:lnTo>
                <a:lnTo>
                  <a:pt x="174" y="894"/>
                </a:lnTo>
                <a:lnTo>
                  <a:pt x="152" y="898"/>
                </a:lnTo>
                <a:lnTo>
                  <a:pt x="152" y="898"/>
                </a:lnTo>
                <a:lnTo>
                  <a:pt x="144" y="912"/>
                </a:lnTo>
                <a:lnTo>
                  <a:pt x="140" y="920"/>
                </a:lnTo>
                <a:lnTo>
                  <a:pt x="136" y="924"/>
                </a:lnTo>
                <a:lnTo>
                  <a:pt x="136" y="924"/>
                </a:lnTo>
                <a:lnTo>
                  <a:pt x="130" y="926"/>
                </a:lnTo>
                <a:lnTo>
                  <a:pt x="126" y="924"/>
                </a:lnTo>
                <a:lnTo>
                  <a:pt x="122" y="918"/>
                </a:lnTo>
                <a:lnTo>
                  <a:pt x="122" y="910"/>
                </a:lnTo>
                <a:lnTo>
                  <a:pt x="122" y="910"/>
                </a:lnTo>
                <a:lnTo>
                  <a:pt x="122" y="888"/>
                </a:lnTo>
                <a:lnTo>
                  <a:pt x="122" y="858"/>
                </a:lnTo>
                <a:lnTo>
                  <a:pt x="122" y="844"/>
                </a:lnTo>
                <a:lnTo>
                  <a:pt x="126" y="830"/>
                </a:lnTo>
                <a:lnTo>
                  <a:pt x="128" y="818"/>
                </a:lnTo>
                <a:lnTo>
                  <a:pt x="134" y="808"/>
                </a:lnTo>
                <a:lnTo>
                  <a:pt x="134" y="808"/>
                </a:lnTo>
                <a:lnTo>
                  <a:pt x="136" y="746"/>
                </a:lnTo>
                <a:lnTo>
                  <a:pt x="136" y="746"/>
                </a:lnTo>
                <a:lnTo>
                  <a:pt x="110" y="756"/>
                </a:lnTo>
                <a:lnTo>
                  <a:pt x="96" y="760"/>
                </a:lnTo>
                <a:lnTo>
                  <a:pt x="82" y="762"/>
                </a:lnTo>
                <a:lnTo>
                  <a:pt x="82" y="762"/>
                </a:lnTo>
                <a:lnTo>
                  <a:pt x="66" y="762"/>
                </a:lnTo>
                <a:lnTo>
                  <a:pt x="54" y="758"/>
                </a:lnTo>
                <a:lnTo>
                  <a:pt x="44" y="752"/>
                </a:lnTo>
                <a:lnTo>
                  <a:pt x="32" y="740"/>
                </a:lnTo>
                <a:lnTo>
                  <a:pt x="32" y="740"/>
                </a:lnTo>
                <a:lnTo>
                  <a:pt x="16" y="742"/>
                </a:lnTo>
                <a:lnTo>
                  <a:pt x="8" y="740"/>
                </a:lnTo>
                <a:lnTo>
                  <a:pt x="0" y="738"/>
                </a:lnTo>
                <a:lnTo>
                  <a:pt x="0" y="738"/>
                </a:lnTo>
                <a:lnTo>
                  <a:pt x="14" y="724"/>
                </a:lnTo>
                <a:lnTo>
                  <a:pt x="30" y="710"/>
                </a:lnTo>
                <a:lnTo>
                  <a:pt x="48" y="696"/>
                </a:lnTo>
                <a:lnTo>
                  <a:pt x="56" y="692"/>
                </a:lnTo>
                <a:lnTo>
                  <a:pt x="62" y="690"/>
                </a:lnTo>
                <a:lnTo>
                  <a:pt x="62" y="690"/>
                </a:lnTo>
                <a:lnTo>
                  <a:pt x="112" y="660"/>
                </a:lnTo>
                <a:lnTo>
                  <a:pt x="136" y="642"/>
                </a:lnTo>
                <a:lnTo>
                  <a:pt x="158" y="624"/>
                </a:lnTo>
                <a:lnTo>
                  <a:pt x="158" y="624"/>
                </a:lnTo>
                <a:lnTo>
                  <a:pt x="146" y="616"/>
                </a:lnTo>
                <a:lnTo>
                  <a:pt x="138" y="610"/>
                </a:lnTo>
                <a:lnTo>
                  <a:pt x="132" y="602"/>
                </a:lnTo>
                <a:lnTo>
                  <a:pt x="126" y="592"/>
                </a:lnTo>
                <a:lnTo>
                  <a:pt x="126" y="592"/>
                </a:lnTo>
                <a:lnTo>
                  <a:pt x="114" y="588"/>
                </a:lnTo>
                <a:lnTo>
                  <a:pt x="106" y="580"/>
                </a:lnTo>
                <a:lnTo>
                  <a:pt x="106" y="580"/>
                </a:lnTo>
                <a:lnTo>
                  <a:pt x="140" y="568"/>
                </a:lnTo>
                <a:lnTo>
                  <a:pt x="174" y="558"/>
                </a:lnTo>
                <a:lnTo>
                  <a:pt x="174" y="558"/>
                </a:lnTo>
                <a:lnTo>
                  <a:pt x="180" y="554"/>
                </a:lnTo>
                <a:lnTo>
                  <a:pt x="188" y="550"/>
                </a:lnTo>
                <a:lnTo>
                  <a:pt x="188" y="550"/>
                </a:lnTo>
                <a:lnTo>
                  <a:pt x="192" y="538"/>
                </a:lnTo>
                <a:lnTo>
                  <a:pt x="196" y="524"/>
                </a:lnTo>
                <a:lnTo>
                  <a:pt x="202" y="510"/>
                </a:lnTo>
                <a:lnTo>
                  <a:pt x="204" y="506"/>
                </a:lnTo>
                <a:lnTo>
                  <a:pt x="206" y="502"/>
                </a:lnTo>
                <a:lnTo>
                  <a:pt x="206" y="502"/>
                </a:lnTo>
                <a:lnTo>
                  <a:pt x="286" y="442"/>
                </a:lnTo>
                <a:lnTo>
                  <a:pt x="366" y="380"/>
                </a:lnTo>
                <a:lnTo>
                  <a:pt x="366" y="380"/>
                </a:lnTo>
                <a:lnTo>
                  <a:pt x="388" y="360"/>
                </a:lnTo>
                <a:lnTo>
                  <a:pt x="412" y="340"/>
                </a:lnTo>
                <a:lnTo>
                  <a:pt x="436" y="316"/>
                </a:lnTo>
                <a:lnTo>
                  <a:pt x="458" y="290"/>
                </a:lnTo>
                <a:lnTo>
                  <a:pt x="458" y="290"/>
                </a:lnTo>
                <a:lnTo>
                  <a:pt x="464" y="284"/>
                </a:lnTo>
                <a:lnTo>
                  <a:pt x="470" y="280"/>
                </a:lnTo>
                <a:lnTo>
                  <a:pt x="484" y="274"/>
                </a:lnTo>
                <a:lnTo>
                  <a:pt x="496" y="268"/>
                </a:lnTo>
                <a:lnTo>
                  <a:pt x="506" y="264"/>
                </a:lnTo>
                <a:lnTo>
                  <a:pt x="506" y="264"/>
                </a:lnTo>
                <a:lnTo>
                  <a:pt x="576" y="226"/>
                </a:lnTo>
                <a:lnTo>
                  <a:pt x="644" y="186"/>
                </a:lnTo>
                <a:lnTo>
                  <a:pt x="714" y="144"/>
                </a:lnTo>
                <a:lnTo>
                  <a:pt x="788" y="104"/>
                </a:lnTo>
                <a:lnTo>
                  <a:pt x="788" y="104"/>
                </a:lnTo>
                <a:lnTo>
                  <a:pt x="888" y="46"/>
                </a:lnTo>
                <a:lnTo>
                  <a:pt x="948" y="16"/>
                </a:lnTo>
                <a:lnTo>
                  <a:pt x="970" y="6"/>
                </a:lnTo>
                <a:lnTo>
                  <a:pt x="982" y="2"/>
                </a:lnTo>
                <a:lnTo>
                  <a:pt x="982" y="2"/>
                </a:lnTo>
                <a:lnTo>
                  <a:pt x="1054" y="0"/>
                </a:lnTo>
                <a:lnTo>
                  <a:pt x="1098" y="2"/>
                </a:lnTo>
                <a:lnTo>
                  <a:pt x="1116" y="4"/>
                </a:lnTo>
                <a:lnTo>
                  <a:pt x="1128" y="6"/>
                </a:lnTo>
                <a:lnTo>
                  <a:pt x="1128" y="6"/>
                </a:lnTo>
                <a:lnTo>
                  <a:pt x="1226" y="40"/>
                </a:lnTo>
                <a:lnTo>
                  <a:pt x="1324" y="76"/>
                </a:lnTo>
                <a:lnTo>
                  <a:pt x="1422" y="112"/>
                </a:lnTo>
                <a:lnTo>
                  <a:pt x="1520" y="146"/>
                </a:lnTo>
                <a:lnTo>
                  <a:pt x="1520" y="146"/>
                </a:lnTo>
                <a:lnTo>
                  <a:pt x="1572" y="160"/>
                </a:lnTo>
                <a:lnTo>
                  <a:pt x="1632" y="178"/>
                </a:lnTo>
                <a:lnTo>
                  <a:pt x="1688" y="196"/>
                </a:lnTo>
                <a:lnTo>
                  <a:pt x="1714" y="206"/>
                </a:lnTo>
                <a:lnTo>
                  <a:pt x="1738" y="216"/>
                </a:lnTo>
                <a:lnTo>
                  <a:pt x="1738" y="216"/>
                </a:lnTo>
                <a:lnTo>
                  <a:pt x="1738" y="732"/>
                </a:lnTo>
                <a:lnTo>
                  <a:pt x="1738" y="732"/>
                </a:lnTo>
                <a:lnTo>
                  <a:pt x="1706" y="712"/>
                </a:lnTo>
                <a:lnTo>
                  <a:pt x="1676" y="692"/>
                </a:lnTo>
                <a:lnTo>
                  <a:pt x="1616" y="650"/>
                </a:lnTo>
                <a:lnTo>
                  <a:pt x="1554" y="606"/>
                </a:lnTo>
                <a:lnTo>
                  <a:pt x="1524" y="586"/>
                </a:lnTo>
                <a:lnTo>
                  <a:pt x="1492" y="568"/>
                </a:lnTo>
                <a:lnTo>
                  <a:pt x="1492" y="568"/>
                </a:lnTo>
                <a:lnTo>
                  <a:pt x="1358" y="488"/>
                </a:lnTo>
                <a:lnTo>
                  <a:pt x="1210" y="400"/>
                </a:lnTo>
                <a:lnTo>
                  <a:pt x="1038" y="294"/>
                </a:lnTo>
                <a:lnTo>
                  <a:pt x="1038" y="294"/>
                </a:lnTo>
                <a:lnTo>
                  <a:pt x="1036" y="294"/>
                </a:lnTo>
                <a:lnTo>
                  <a:pt x="1036" y="294"/>
                </a:lnTo>
                <a:lnTo>
                  <a:pt x="1008" y="362"/>
                </a:lnTo>
                <a:lnTo>
                  <a:pt x="990" y="394"/>
                </a:lnTo>
                <a:lnTo>
                  <a:pt x="982" y="410"/>
                </a:lnTo>
                <a:lnTo>
                  <a:pt x="970" y="426"/>
                </a:lnTo>
                <a:lnTo>
                  <a:pt x="970" y="42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C4D15BC-8BDB-4A8E-8524-E7CD2E55B79F}"/>
              </a:ext>
            </a:extLst>
          </p:cNvPr>
          <p:cNvGrpSpPr/>
          <p:nvPr/>
        </p:nvGrpSpPr>
        <p:grpSpPr>
          <a:xfrm>
            <a:off x="7102926" y="3707268"/>
            <a:ext cx="2315913" cy="1604382"/>
            <a:chOff x="6708883" y="2375647"/>
            <a:chExt cx="2315913" cy="160438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0D48F18-B43F-4525-A756-1B25695667B8}"/>
                </a:ext>
              </a:extLst>
            </p:cNvPr>
            <p:cNvSpPr txBox="1"/>
            <p:nvPr/>
          </p:nvSpPr>
          <p:spPr>
            <a:xfrm>
              <a:off x="6708883" y="2375647"/>
              <a:ext cx="17884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+mj-lt"/>
                </a:rPr>
                <a:t>Intermediate</a:t>
              </a:r>
              <a:endParaRPr lang="en-IN" sz="2400" b="1" dirty="0">
                <a:latin typeface="+mj-lt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B1ABDB0-CA6F-4444-87A8-92F40836FA72}"/>
                </a:ext>
              </a:extLst>
            </p:cNvPr>
            <p:cNvSpPr txBox="1"/>
            <p:nvPr/>
          </p:nvSpPr>
          <p:spPr>
            <a:xfrm>
              <a:off x="6708883" y="2779700"/>
              <a:ext cx="23159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Tables, Pictures, Videos, Footnotes end notes ,Mail merge, Creating forms.</a:t>
              </a:r>
              <a:endParaRPr lang="en-IN" dirty="0"/>
            </a:p>
          </p:txBody>
        </p:sp>
      </p:grpSp>
      <p:sp>
        <p:nvSpPr>
          <p:cNvPr id="51" name="Freeform 14">
            <a:extLst>
              <a:ext uri="{FF2B5EF4-FFF2-40B4-BE49-F238E27FC236}">
                <a16:creationId xmlns:a16="http://schemas.microsoft.com/office/drawing/2014/main" id="{7126A912-0C78-47C9-93C6-7C190FF77320}"/>
              </a:ext>
            </a:extLst>
          </p:cNvPr>
          <p:cNvSpPr>
            <a:spLocks/>
          </p:cNvSpPr>
          <p:nvPr/>
        </p:nvSpPr>
        <p:spPr bwMode="auto">
          <a:xfrm>
            <a:off x="2800408" y="1414913"/>
            <a:ext cx="2435337" cy="1325563"/>
          </a:xfrm>
          <a:custGeom>
            <a:avLst/>
            <a:gdLst>
              <a:gd name="T0" fmla="*/ 896 w 1738"/>
              <a:gd name="T1" fmla="*/ 528 h 946"/>
              <a:gd name="T2" fmla="*/ 870 w 1738"/>
              <a:gd name="T3" fmla="*/ 584 h 946"/>
              <a:gd name="T4" fmla="*/ 826 w 1738"/>
              <a:gd name="T5" fmla="*/ 750 h 946"/>
              <a:gd name="T6" fmla="*/ 826 w 1738"/>
              <a:gd name="T7" fmla="*/ 858 h 946"/>
              <a:gd name="T8" fmla="*/ 818 w 1738"/>
              <a:gd name="T9" fmla="*/ 912 h 946"/>
              <a:gd name="T10" fmla="*/ 784 w 1738"/>
              <a:gd name="T11" fmla="*/ 898 h 946"/>
              <a:gd name="T12" fmla="*/ 734 w 1738"/>
              <a:gd name="T13" fmla="*/ 864 h 946"/>
              <a:gd name="T14" fmla="*/ 710 w 1738"/>
              <a:gd name="T15" fmla="*/ 786 h 946"/>
              <a:gd name="T16" fmla="*/ 714 w 1738"/>
              <a:gd name="T17" fmla="*/ 654 h 946"/>
              <a:gd name="T18" fmla="*/ 738 w 1738"/>
              <a:gd name="T19" fmla="*/ 530 h 946"/>
              <a:gd name="T20" fmla="*/ 726 w 1738"/>
              <a:gd name="T21" fmla="*/ 502 h 946"/>
              <a:gd name="T22" fmla="*/ 708 w 1738"/>
              <a:gd name="T23" fmla="*/ 486 h 946"/>
              <a:gd name="T24" fmla="*/ 672 w 1738"/>
              <a:gd name="T25" fmla="*/ 448 h 946"/>
              <a:gd name="T26" fmla="*/ 562 w 1738"/>
              <a:gd name="T27" fmla="*/ 494 h 946"/>
              <a:gd name="T28" fmla="*/ 450 w 1738"/>
              <a:gd name="T29" fmla="*/ 584 h 946"/>
              <a:gd name="T30" fmla="*/ 402 w 1738"/>
              <a:gd name="T31" fmla="*/ 702 h 946"/>
              <a:gd name="T32" fmla="*/ 372 w 1738"/>
              <a:gd name="T33" fmla="*/ 830 h 946"/>
              <a:gd name="T34" fmla="*/ 348 w 1738"/>
              <a:gd name="T35" fmla="*/ 898 h 946"/>
              <a:gd name="T36" fmla="*/ 322 w 1738"/>
              <a:gd name="T37" fmla="*/ 932 h 946"/>
              <a:gd name="T38" fmla="*/ 308 w 1738"/>
              <a:gd name="T39" fmla="*/ 940 h 946"/>
              <a:gd name="T40" fmla="*/ 288 w 1738"/>
              <a:gd name="T41" fmla="*/ 880 h 946"/>
              <a:gd name="T42" fmla="*/ 282 w 1738"/>
              <a:gd name="T43" fmla="*/ 750 h 946"/>
              <a:gd name="T44" fmla="*/ 294 w 1738"/>
              <a:gd name="T45" fmla="*/ 610 h 946"/>
              <a:gd name="T46" fmla="*/ 258 w 1738"/>
              <a:gd name="T47" fmla="*/ 702 h 946"/>
              <a:gd name="T48" fmla="*/ 238 w 1738"/>
              <a:gd name="T49" fmla="*/ 786 h 946"/>
              <a:gd name="T50" fmla="*/ 212 w 1738"/>
              <a:gd name="T51" fmla="*/ 864 h 946"/>
              <a:gd name="T52" fmla="*/ 152 w 1738"/>
              <a:gd name="T53" fmla="*/ 898 h 946"/>
              <a:gd name="T54" fmla="*/ 130 w 1738"/>
              <a:gd name="T55" fmla="*/ 926 h 946"/>
              <a:gd name="T56" fmla="*/ 122 w 1738"/>
              <a:gd name="T57" fmla="*/ 888 h 946"/>
              <a:gd name="T58" fmla="*/ 134 w 1738"/>
              <a:gd name="T59" fmla="*/ 808 h 946"/>
              <a:gd name="T60" fmla="*/ 96 w 1738"/>
              <a:gd name="T61" fmla="*/ 760 h 946"/>
              <a:gd name="T62" fmla="*/ 44 w 1738"/>
              <a:gd name="T63" fmla="*/ 752 h 946"/>
              <a:gd name="T64" fmla="*/ 0 w 1738"/>
              <a:gd name="T65" fmla="*/ 738 h 946"/>
              <a:gd name="T66" fmla="*/ 56 w 1738"/>
              <a:gd name="T67" fmla="*/ 692 h 946"/>
              <a:gd name="T68" fmla="*/ 158 w 1738"/>
              <a:gd name="T69" fmla="*/ 624 h 946"/>
              <a:gd name="T70" fmla="*/ 126 w 1738"/>
              <a:gd name="T71" fmla="*/ 592 h 946"/>
              <a:gd name="T72" fmla="*/ 140 w 1738"/>
              <a:gd name="T73" fmla="*/ 568 h 946"/>
              <a:gd name="T74" fmla="*/ 188 w 1738"/>
              <a:gd name="T75" fmla="*/ 550 h 946"/>
              <a:gd name="T76" fmla="*/ 206 w 1738"/>
              <a:gd name="T77" fmla="*/ 502 h 946"/>
              <a:gd name="T78" fmla="*/ 388 w 1738"/>
              <a:gd name="T79" fmla="*/ 360 h 946"/>
              <a:gd name="T80" fmla="*/ 464 w 1738"/>
              <a:gd name="T81" fmla="*/ 284 h 946"/>
              <a:gd name="T82" fmla="*/ 506 w 1738"/>
              <a:gd name="T83" fmla="*/ 264 h 946"/>
              <a:gd name="T84" fmla="*/ 788 w 1738"/>
              <a:gd name="T85" fmla="*/ 104 h 946"/>
              <a:gd name="T86" fmla="*/ 982 w 1738"/>
              <a:gd name="T87" fmla="*/ 2 h 946"/>
              <a:gd name="T88" fmla="*/ 1128 w 1738"/>
              <a:gd name="T89" fmla="*/ 6 h 946"/>
              <a:gd name="T90" fmla="*/ 1520 w 1738"/>
              <a:gd name="T91" fmla="*/ 146 h 946"/>
              <a:gd name="T92" fmla="*/ 1738 w 1738"/>
              <a:gd name="T93" fmla="*/ 216 h 946"/>
              <a:gd name="T94" fmla="*/ 1676 w 1738"/>
              <a:gd name="T95" fmla="*/ 692 h 946"/>
              <a:gd name="T96" fmla="*/ 1492 w 1738"/>
              <a:gd name="T97" fmla="*/ 568 h 946"/>
              <a:gd name="T98" fmla="*/ 1036 w 1738"/>
              <a:gd name="T99" fmla="*/ 294 h 946"/>
              <a:gd name="T100" fmla="*/ 970 w 1738"/>
              <a:gd name="T101" fmla="*/ 426 h 9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738" h="946">
                <a:moveTo>
                  <a:pt x="970" y="426"/>
                </a:moveTo>
                <a:lnTo>
                  <a:pt x="970" y="426"/>
                </a:lnTo>
                <a:lnTo>
                  <a:pt x="930" y="476"/>
                </a:lnTo>
                <a:lnTo>
                  <a:pt x="912" y="500"/>
                </a:lnTo>
                <a:lnTo>
                  <a:pt x="896" y="528"/>
                </a:lnTo>
                <a:lnTo>
                  <a:pt x="896" y="528"/>
                </a:lnTo>
                <a:lnTo>
                  <a:pt x="886" y="556"/>
                </a:lnTo>
                <a:lnTo>
                  <a:pt x="878" y="570"/>
                </a:lnTo>
                <a:lnTo>
                  <a:pt x="870" y="584"/>
                </a:lnTo>
                <a:lnTo>
                  <a:pt x="870" y="584"/>
                </a:lnTo>
                <a:lnTo>
                  <a:pt x="866" y="610"/>
                </a:lnTo>
                <a:lnTo>
                  <a:pt x="858" y="636"/>
                </a:lnTo>
                <a:lnTo>
                  <a:pt x="842" y="692"/>
                </a:lnTo>
                <a:lnTo>
                  <a:pt x="832" y="720"/>
                </a:lnTo>
                <a:lnTo>
                  <a:pt x="826" y="750"/>
                </a:lnTo>
                <a:lnTo>
                  <a:pt x="820" y="778"/>
                </a:lnTo>
                <a:lnTo>
                  <a:pt x="818" y="806"/>
                </a:lnTo>
                <a:lnTo>
                  <a:pt x="818" y="806"/>
                </a:lnTo>
                <a:lnTo>
                  <a:pt x="820" y="830"/>
                </a:lnTo>
                <a:lnTo>
                  <a:pt x="826" y="858"/>
                </a:lnTo>
                <a:lnTo>
                  <a:pt x="830" y="888"/>
                </a:lnTo>
                <a:lnTo>
                  <a:pt x="832" y="902"/>
                </a:lnTo>
                <a:lnTo>
                  <a:pt x="832" y="918"/>
                </a:lnTo>
                <a:lnTo>
                  <a:pt x="832" y="918"/>
                </a:lnTo>
                <a:lnTo>
                  <a:pt x="818" y="912"/>
                </a:lnTo>
                <a:lnTo>
                  <a:pt x="812" y="908"/>
                </a:lnTo>
                <a:lnTo>
                  <a:pt x="808" y="902"/>
                </a:lnTo>
                <a:lnTo>
                  <a:pt x="808" y="902"/>
                </a:lnTo>
                <a:lnTo>
                  <a:pt x="796" y="902"/>
                </a:lnTo>
                <a:lnTo>
                  <a:pt x="784" y="898"/>
                </a:lnTo>
                <a:lnTo>
                  <a:pt x="772" y="894"/>
                </a:lnTo>
                <a:lnTo>
                  <a:pt x="760" y="890"/>
                </a:lnTo>
                <a:lnTo>
                  <a:pt x="750" y="882"/>
                </a:lnTo>
                <a:lnTo>
                  <a:pt x="742" y="874"/>
                </a:lnTo>
                <a:lnTo>
                  <a:pt x="734" y="864"/>
                </a:lnTo>
                <a:lnTo>
                  <a:pt x="728" y="852"/>
                </a:lnTo>
                <a:lnTo>
                  <a:pt x="728" y="852"/>
                </a:lnTo>
                <a:lnTo>
                  <a:pt x="722" y="832"/>
                </a:lnTo>
                <a:lnTo>
                  <a:pt x="716" y="808"/>
                </a:lnTo>
                <a:lnTo>
                  <a:pt x="710" y="786"/>
                </a:lnTo>
                <a:lnTo>
                  <a:pt x="708" y="760"/>
                </a:lnTo>
                <a:lnTo>
                  <a:pt x="706" y="734"/>
                </a:lnTo>
                <a:lnTo>
                  <a:pt x="706" y="708"/>
                </a:lnTo>
                <a:lnTo>
                  <a:pt x="710" y="680"/>
                </a:lnTo>
                <a:lnTo>
                  <a:pt x="714" y="654"/>
                </a:lnTo>
                <a:lnTo>
                  <a:pt x="714" y="654"/>
                </a:lnTo>
                <a:lnTo>
                  <a:pt x="720" y="622"/>
                </a:lnTo>
                <a:lnTo>
                  <a:pt x="728" y="588"/>
                </a:lnTo>
                <a:lnTo>
                  <a:pt x="736" y="556"/>
                </a:lnTo>
                <a:lnTo>
                  <a:pt x="738" y="530"/>
                </a:lnTo>
                <a:lnTo>
                  <a:pt x="738" y="530"/>
                </a:lnTo>
                <a:lnTo>
                  <a:pt x="738" y="516"/>
                </a:lnTo>
                <a:lnTo>
                  <a:pt x="736" y="510"/>
                </a:lnTo>
                <a:lnTo>
                  <a:pt x="732" y="506"/>
                </a:lnTo>
                <a:lnTo>
                  <a:pt x="726" y="502"/>
                </a:lnTo>
                <a:lnTo>
                  <a:pt x="716" y="496"/>
                </a:lnTo>
                <a:lnTo>
                  <a:pt x="716" y="496"/>
                </a:lnTo>
                <a:lnTo>
                  <a:pt x="712" y="490"/>
                </a:lnTo>
                <a:lnTo>
                  <a:pt x="708" y="486"/>
                </a:lnTo>
                <a:lnTo>
                  <a:pt x="708" y="486"/>
                </a:lnTo>
                <a:lnTo>
                  <a:pt x="702" y="484"/>
                </a:lnTo>
                <a:lnTo>
                  <a:pt x="696" y="480"/>
                </a:lnTo>
                <a:lnTo>
                  <a:pt x="686" y="470"/>
                </a:lnTo>
                <a:lnTo>
                  <a:pt x="678" y="458"/>
                </a:lnTo>
                <a:lnTo>
                  <a:pt x="672" y="448"/>
                </a:lnTo>
                <a:lnTo>
                  <a:pt x="672" y="448"/>
                </a:lnTo>
                <a:lnTo>
                  <a:pt x="658" y="458"/>
                </a:lnTo>
                <a:lnTo>
                  <a:pt x="642" y="466"/>
                </a:lnTo>
                <a:lnTo>
                  <a:pt x="604" y="480"/>
                </a:lnTo>
                <a:lnTo>
                  <a:pt x="562" y="494"/>
                </a:lnTo>
                <a:lnTo>
                  <a:pt x="522" y="502"/>
                </a:lnTo>
                <a:lnTo>
                  <a:pt x="522" y="502"/>
                </a:lnTo>
                <a:lnTo>
                  <a:pt x="502" y="528"/>
                </a:lnTo>
                <a:lnTo>
                  <a:pt x="478" y="556"/>
                </a:lnTo>
                <a:lnTo>
                  <a:pt x="450" y="584"/>
                </a:lnTo>
                <a:lnTo>
                  <a:pt x="424" y="612"/>
                </a:lnTo>
                <a:lnTo>
                  <a:pt x="424" y="612"/>
                </a:lnTo>
                <a:lnTo>
                  <a:pt x="418" y="642"/>
                </a:lnTo>
                <a:lnTo>
                  <a:pt x="410" y="672"/>
                </a:lnTo>
                <a:lnTo>
                  <a:pt x="402" y="702"/>
                </a:lnTo>
                <a:lnTo>
                  <a:pt x="392" y="728"/>
                </a:lnTo>
                <a:lnTo>
                  <a:pt x="392" y="728"/>
                </a:lnTo>
                <a:lnTo>
                  <a:pt x="388" y="762"/>
                </a:lnTo>
                <a:lnTo>
                  <a:pt x="382" y="796"/>
                </a:lnTo>
                <a:lnTo>
                  <a:pt x="372" y="830"/>
                </a:lnTo>
                <a:lnTo>
                  <a:pt x="362" y="860"/>
                </a:lnTo>
                <a:lnTo>
                  <a:pt x="362" y="860"/>
                </a:lnTo>
                <a:lnTo>
                  <a:pt x="358" y="876"/>
                </a:lnTo>
                <a:lnTo>
                  <a:pt x="352" y="892"/>
                </a:lnTo>
                <a:lnTo>
                  <a:pt x="348" y="898"/>
                </a:lnTo>
                <a:lnTo>
                  <a:pt x="344" y="904"/>
                </a:lnTo>
                <a:lnTo>
                  <a:pt x="336" y="910"/>
                </a:lnTo>
                <a:lnTo>
                  <a:pt x="326" y="912"/>
                </a:lnTo>
                <a:lnTo>
                  <a:pt x="326" y="912"/>
                </a:lnTo>
                <a:lnTo>
                  <a:pt x="322" y="932"/>
                </a:lnTo>
                <a:lnTo>
                  <a:pt x="318" y="942"/>
                </a:lnTo>
                <a:lnTo>
                  <a:pt x="316" y="946"/>
                </a:lnTo>
                <a:lnTo>
                  <a:pt x="312" y="944"/>
                </a:lnTo>
                <a:lnTo>
                  <a:pt x="312" y="944"/>
                </a:lnTo>
                <a:lnTo>
                  <a:pt x="308" y="940"/>
                </a:lnTo>
                <a:lnTo>
                  <a:pt x="302" y="934"/>
                </a:lnTo>
                <a:lnTo>
                  <a:pt x="298" y="924"/>
                </a:lnTo>
                <a:lnTo>
                  <a:pt x="294" y="912"/>
                </a:lnTo>
                <a:lnTo>
                  <a:pt x="290" y="896"/>
                </a:lnTo>
                <a:lnTo>
                  <a:pt x="288" y="880"/>
                </a:lnTo>
                <a:lnTo>
                  <a:pt x="286" y="864"/>
                </a:lnTo>
                <a:lnTo>
                  <a:pt x="286" y="846"/>
                </a:lnTo>
                <a:lnTo>
                  <a:pt x="286" y="846"/>
                </a:lnTo>
                <a:lnTo>
                  <a:pt x="282" y="782"/>
                </a:lnTo>
                <a:lnTo>
                  <a:pt x="282" y="750"/>
                </a:lnTo>
                <a:lnTo>
                  <a:pt x="282" y="718"/>
                </a:lnTo>
                <a:lnTo>
                  <a:pt x="282" y="718"/>
                </a:lnTo>
                <a:lnTo>
                  <a:pt x="284" y="690"/>
                </a:lnTo>
                <a:lnTo>
                  <a:pt x="286" y="664"/>
                </a:lnTo>
                <a:lnTo>
                  <a:pt x="294" y="610"/>
                </a:lnTo>
                <a:lnTo>
                  <a:pt x="294" y="610"/>
                </a:lnTo>
                <a:lnTo>
                  <a:pt x="286" y="620"/>
                </a:lnTo>
                <a:lnTo>
                  <a:pt x="280" y="634"/>
                </a:lnTo>
                <a:lnTo>
                  <a:pt x="268" y="668"/>
                </a:lnTo>
                <a:lnTo>
                  <a:pt x="258" y="702"/>
                </a:lnTo>
                <a:lnTo>
                  <a:pt x="250" y="732"/>
                </a:lnTo>
                <a:lnTo>
                  <a:pt x="250" y="732"/>
                </a:lnTo>
                <a:lnTo>
                  <a:pt x="244" y="750"/>
                </a:lnTo>
                <a:lnTo>
                  <a:pt x="240" y="768"/>
                </a:lnTo>
                <a:lnTo>
                  <a:pt x="238" y="786"/>
                </a:lnTo>
                <a:lnTo>
                  <a:pt x="234" y="804"/>
                </a:lnTo>
                <a:lnTo>
                  <a:pt x="234" y="804"/>
                </a:lnTo>
                <a:lnTo>
                  <a:pt x="224" y="836"/>
                </a:lnTo>
                <a:lnTo>
                  <a:pt x="218" y="852"/>
                </a:lnTo>
                <a:lnTo>
                  <a:pt x="212" y="864"/>
                </a:lnTo>
                <a:lnTo>
                  <a:pt x="204" y="876"/>
                </a:lnTo>
                <a:lnTo>
                  <a:pt x="192" y="886"/>
                </a:lnTo>
                <a:lnTo>
                  <a:pt x="174" y="894"/>
                </a:lnTo>
                <a:lnTo>
                  <a:pt x="152" y="898"/>
                </a:lnTo>
                <a:lnTo>
                  <a:pt x="152" y="898"/>
                </a:lnTo>
                <a:lnTo>
                  <a:pt x="144" y="912"/>
                </a:lnTo>
                <a:lnTo>
                  <a:pt x="140" y="920"/>
                </a:lnTo>
                <a:lnTo>
                  <a:pt x="136" y="924"/>
                </a:lnTo>
                <a:lnTo>
                  <a:pt x="136" y="924"/>
                </a:lnTo>
                <a:lnTo>
                  <a:pt x="130" y="926"/>
                </a:lnTo>
                <a:lnTo>
                  <a:pt x="126" y="924"/>
                </a:lnTo>
                <a:lnTo>
                  <a:pt x="122" y="918"/>
                </a:lnTo>
                <a:lnTo>
                  <a:pt x="122" y="910"/>
                </a:lnTo>
                <a:lnTo>
                  <a:pt x="122" y="910"/>
                </a:lnTo>
                <a:lnTo>
                  <a:pt x="122" y="888"/>
                </a:lnTo>
                <a:lnTo>
                  <a:pt x="122" y="858"/>
                </a:lnTo>
                <a:lnTo>
                  <a:pt x="122" y="844"/>
                </a:lnTo>
                <a:lnTo>
                  <a:pt x="126" y="830"/>
                </a:lnTo>
                <a:lnTo>
                  <a:pt x="128" y="818"/>
                </a:lnTo>
                <a:lnTo>
                  <a:pt x="134" y="808"/>
                </a:lnTo>
                <a:lnTo>
                  <a:pt x="134" y="808"/>
                </a:lnTo>
                <a:lnTo>
                  <a:pt x="136" y="746"/>
                </a:lnTo>
                <a:lnTo>
                  <a:pt x="136" y="746"/>
                </a:lnTo>
                <a:lnTo>
                  <a:pt x="110" y="756"/>
                </a:lnTo>
                <a:lnTo>
                  <a:pt x="96" y="760"/>
                </a:lnTo>
                <a:lnTo>
                  <a:pt x="82" y="762"/>
                </a:lnTo>
                <a:lnTo>
                  <a:pt x="82" y="762"/>
                </a:lnTo>
                <a:lnTo>
                  <a:pt x="66" y="762"/>
                </a:lnTo>
                <a:lnTo>
                  <a:pt x="54" y="758"/>
                </a:lnTo>
                <a:lnTo>
                  <a:pt x="44" y="752"/>
                </a:lnTo>
                <a:lnTo>
                  <a:pt x="32" y="740"/>
                </a:lnTo>
                <a:lnTo>
                  <a:pt x="32" y="740"/>
                </a:lnTo>
                <a:lnTo>
                  <a:pt x="16" y="742"/>
                </a:lnTo>
                <a:lnTo>
                  <a:pt x="8" y="740"/>
                </a:lnTo>
                <a:lnTo>
                  <a:pt x="0" y="738"/>
                </a:lnTo>
                <a:lnTo>
                  <a:pt x="0" y="738"/>
                </a:lnTo>
                <a:lnTo>
                  <a:pt x="14" y="724"/>
                </a:lnTo>
                <a:lnTo>
                  <a:pt x="30" y="710"/>
                </a:lnTo>
                <a:lnTo>
                  <a:pt x="48" y="696"/>
                </a:lnTo>
                <a:lnTo>
                  <a:pt x="56" y="692"/>
                </a:lnTo>
                <a:lnTo>
                  <a:pt x="62" y="690"/>
                </a:lnTo>
                <a:lnTo>
                  <a:pt x="62" y="690"/>
                </a:lnTo>
                <a:lnTo>
                  <a:pt x="112" y="660"/>
                </a:lnTo>
                <a:lnTo>
                  <a:pt x="136" y="642"/>
                </a:lnTo>
                <a:lnTo>
                  <a:pt x="158" y="624"/>
                </a:lnTo>
                <a:lnTo>
                  <a:pt x="158" y="624"/>
                </a:lnTo>
                <a:lnTo>
                  <a:pt x="146" y="616"/>
                </a:lnTo>
                <a:lnTo>
                  <a:pt x="138" y="610"/>
                </a:lnTo>
                <a:lnTo>
                  <a:pt x="132" y="602"/>
                </a:lnTo>
                <a:lnTo>
                  <a:pt x="126" y="592"/>
                </a:lnTo>
                <a:lnTo>
                  <a:pt x="126" y="592"/>
                </a:lnTo>
                <a:lnTo>
                  <a:pt x="114" y="588"/>
                </a:lnTo>
                <a:lnTo>
                  <a:pt x="106" y="580"/>
                </a:lnTo>
                <a:lnTo>
                  <a:pt x="106" y="580"/>
                </a:lnTo>
                <a:lnTo>
                  <a:pt x="140" y="568"/>
                </a:lnTo>
                <a:lnTo>
                  <a:pt x="174" y="558"/>
                </a:lnTo>
                <a:lnTo>
                  <a:pt x="174" y="558"/>
                </a:lnTo>
                <a:lnTo>
                  <a:pt x="180" y="554"/>
                </a:lnTo>
                <a:lnTo>
                  <a:pt x="188" y="550"/>
                </a:lnTo>
                <a:lnTo>
                  <a:pt x="188" y="550"/>
                </a:lnTo>
                <a:lnTo>
                  <a:pt x="192" y="538"/>
                </a:lnTo>
                <a:lnTo>
                  <a:pt x="196" y="524"/>
                </a:lnTo>
                <a:lnTo>
                  <a:pt x="202" y="510"/>
                </a:lnTo>
                <a:lnTo>
                  <a:pt x="204" y="506"/>
                </a:lnTo>
                <a:lnTo>
                  <a:pt x="206" y="502"/>
                </a:lnTo>
                <a:lnTo>
                  <a:pt x="206" y="502"/>
                </a:lnTo>
                <a:lnTo>
                  <a:pt x="286" y="442"/>
                </a:lnTo>
                <a:lnTo>
                  <a:pt x="366" y="380"/>
                </a:lnTo>
                <a:lnTo>
                  <a:pt x="366" y="380"/>
                </a:lnTo>
                <a:lnTo>
                  <a:pt x="388" y="360"/>
                </a:lnTo>
                <a:lnTo>
                  <a:pt x="412" y="340"/>
                </a:lnTo>
                <a:lnTo>
                  <a:pt x="436" y="316"/>
                </a:lnTo>
                <a:lnTo>
                  <a:pt x="458" y="290"/>
                </a:lnTo>
                <a:lnTo>
                  <a:pt x="458" y="290"/>
                </a:lnTo>
                <a:lnTo>
                  <a:pt x="464" y="284"/>
                </a:lnTo>
                <a:lnTo>
                  <a:pt x="470" y="280"/>
                </a:lnTo>
                <a:lnTo>
                  <a:pt x="484" y="274"/>
                </a:lnTo>
                <a:lnTo>
                  <a:pt x="496" y="268"/>
                </a:lnTo>
                <a:lnTo>
                  <a:pt x="506" y="264"/>
                </a:lnTo>
                <a:lnTo>
                  <a:pt x="506" y="264"/>
                </a:lnTo>
                <a:lnTo>
                  <a:pt x="576" y="226"/>
                </a:lnTo>
                <a:lnTo>
                  <a:pt x="644" y="186"/>
                </a:lnTo>
                <a:lnTo>
                  <a:pt x="714" y="144"/>
                </a:lnTo>
                <a:lnTo>
                  <a:pt x="788" y="104"/>
                </a:lnTo>
                <a:lnTo>
                  <a:pt x="788" y="104"/>
                </a:lnTo>
                <a:lnTo>
                  <a:pt x="888" y="46"/>
                </a:lnTo>
                <a:lnTo>
                  <a:pt x="948" y="16"/>
                </a:lnTo>
                <a:lnTo>
                  <a:pt x="970" y="6"/>
                </a:lnTo>
                <a:lnTo>
                  <a:pt x="982" y="2"/>
                </a:lnTo>
                <a:lnTo>
                  <a:pt x="982" y="2"/>
                </a:lnTo>
                <a:lnTo>
                  <a:pt x="1054" y="0"/>
                </a:lnTo>
                <a:lnTo>
                  <a:pt x="1098" y="2"/>
                </a:lnTo>
                <a:lnTo>
                  <a:pt x="1116" y="4"/>
                </a:lnTo>
                <a:lnTo>
                  <a:pt x="1128" y="6"/>
                </a:lnTo>
                <a:lnTo>
                  <a:pt x="1128" y="6"/>
                </a:lnTo>
                <a:lnTo>
                  <a:pt x="1226" y="40"/>
                </a:lnTo>
                <a:lnTo>
                  <a:pt x="1324" y="76"/>
                </a:lnTo>
                <a:lnTo>
                  <a:pt x="1422" y="112"/>
                </a:lnTo>
                <a:lnTo>
                  <a:pt x="1520" y="146"/>
                </a:lnTo>
                <a:lnTo>
                  <a:pt x="1520" y="146"/>
                </a:lnTo>
                <a:lnTo>
                  <a:pt x="1572" y="160"/>
                </a:lnTo>
                <a:lnTo>
                  <a:pt x="1632" y="178"/>
                </a:lnTo>
                <a:lnTo>
                  <a:pt x="1688" y="196"/>
                </a:lnTo>
                <a:lnTo>
                  <a:pt x="1714" y="206"/>
                </a:lnTo>
                <a:lnTo>
                  <a:pt x="1738" y="216"/>
                </a:lnTo>
                <a:lnTo>
                  <a:pt x="1738" y="216"/>
                </a:lnTo>
                <a:lnTo>
                  <a:pt x="1738" y="732"/>
                </a:lnTo>
                <a:lnTo>
                  <a:pt x="1738" y="732"/>
                </a:lnTo>
                <a:lnTo>
                  <a:pt x="1706" y="712"/>
                </a:lnTo>
                <a:lnTo>
                  <a:pt x="1676" y="692"/>
                </a:lnTo>
                <a:lnTo>
                  <a:pt x="1616" y="650"/>
                </a:lnTo>
                <a:lnTo>
                  <a:pt x="1554" y="606"/>
                </a:lnTo>
                <a:lnTo>
                  <a:pt x="1524" y="586"/>
                </a:lnTo>
                <a:lnTo>
                  <a:pt x="1492" y="568"/>
                </a:lnTo>
                <a:lnTo>
                  <a:pt x="1492" y="568"/>
                </a:lnTo>
                <a:lnTo>
                  <a:pt x="1358" y="488"/>
                </a:lnTo>
                <a:lnTo>
                  <a:pt x="1210" y="400"/>
                </a:lnTo>
                <a:lnTo>
                  <a:pt x="1038" y="294"/>
                </a:lnTo>
                <a:lnTo>
                  <a:pt x="1038" y="294"/>
                </a:lnTo>
                <a:lnTo>
                  <a:pt x="1036" y="294"/>
                </a:lnTo>
                <a:lnTo>
                  <a:pt x="1036" y="294"/>
                </a:lnTo>
                <a:lnTo>
                  <a:pt x="1008" y="362"/>
                </a:lnTo>
                <a:lnTo>
                  <a:pt x="990" y="394"/>
                </a:lnTo>
                <a:lnTo>
                  <a:pt x="982" y="410"/>
                </a:lnTo>
                <a:lnTo>
                  <a:pt x="970" y="426"/>
                </a:lnTo>
                <a:lnTo>
                  <a:pt x="970" y="42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F718AFC-8531-4BF3-9FB4-73E214766EB0}"/>
              </a:ext>
            </a:extLst>
          </p:cNvPr>
          <p:cNvGrpSpPr/>
          <p:nvPr/>
        </p:nvGrpSpPr>
        <p:grpSpPr>
          <a:xfrm>
            <a:off x="4089085" y="2128938"/>
            <a:ext cx="2295863" cy="1604382"/>
            <a:chOff x="6708883" y="2375647"/>
            <a:chExt cx="2374679" cy="160438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007C9E4-441F-48D8-81DF-5C07046ABCBC}"/>
                </a:ext>
              </a:extLst>
            </p:cNvPr>
            <p:cNvSpPr txBox="1"/>
            <p:nvPr/>
          </p:nvSpPr>
          <p:spPr>
            <a:xfrm>
              <a:off x="6708883" y="2375647"/>
              <a:ext cx="12365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+mj-lt"/>
                </a:rPr>
                <a:t>Advance</a:t>
              </a:r>
              <a:endParaRPr lang="en-IN" sz="2400" b="1" dirty="0">
                <a:latin typeface="+mj-lt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3AEDB7B-E6FE-4573-8ABB-05835CD19A10}"/>
                </a:ext>
              </a:extLst>
            </p:cNvPr>
            <p:cNvSpPr txBox="1"/>
            <p:nvPr/>
          </p:nvSpPr>
          <p:spPr>
            <a:xfrm>
              <a:off x="6708883" y="2779700"/>
              <a:ext cx="23746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Track changes, document protection, templates, Citations, Cross references</a:t>
              </a:r>
              <a:endParaRPr lang="en-IN" dirty="0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B27CA2-0624-EB2F-34FA-DBD844D48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Academic Operations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38696A1-D5ED-23AB-97AC-9EC8CA9FF64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197223" y="6035054"/>
            <a:ext cx="1832384" cy="6425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6A8E6-61E0-E240-B590-7A6C2FF71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37896-A015-438D-8D63-2E5BA7775478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94D566EF-E288-FBB6-B5BD-F9A7C52238C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98794614"/>
                  </p:ext>
                </p:extLst>
              </p:nvPr>
            </p:nvGraphicFramePr>
            <p:xfrm>
              <a:off x="9132533" y="5304441"/>
              <a:ext cx="3048000" cy="1102229"/>
            </p:xfrm>
            <a:graphic>
              <a:graphicData uri="http://schemas.microsoft.com/office/powerpoint/2016/slidezoom">
                <pslz:sldZm>
                  <pslz:sldZmObj sldId="3002" cId="3789600382">
                    <pslz:zmPr id="{9BEA23C0-8CCD-4FDC-BE23-74E6FD18A929}" returnToParent="0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10222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94D566EF-E288-FBB6-B5BD-F9A7C52238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32533" y="5304441"/>
                <a:ext cx="3048000" cy="110222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90638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50"/>
                            </p:stCondLst>
                            <p:childTnLst>
                              <p:par>
                                <p:cTn id="39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50"/>
                            </p:stCondLst>
                            <p:childTnLst>
                              <p:par>
                                <p:cTn id="62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75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44" grpId="0" animBg="1"/>
      <p:bldP spid="44" grpId="1" animBg="1"/>
      <p:bldP spid="51" grpId="0" animBg="1"/>
      <p:bldP spid="51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B970D38-98CA-444F-A7D0-B8FC87D3445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B02D55C-9B6E-4F5E-B41C-53E5F8368784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pattFill prst="ltVert">
              <a:fgClr>
                <a:schemeClr val="tx1">
                  <a:lumMod val="65000"/>
                  <a:lumOff val="35000"/>
                </a:schemeClr>
              </a:fgClr>
              <a:bgClr>
                <a:schemeClr val="bg1">
                  <a:lumMod val="65000"/>
                </a:schemeClr>
              </a:bgClr>
            </a:patt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76A5D43-AC9F-48C6-AA19-18602F731396}"/>
                </a:ext>
              </a:extLst>
            </p:cNvPr>
            <p:cNvGrpSpPr/>
            <p:nvPr/>
          </p:nvGrpSpPr>
          <p:grpSpPr>
            <a:xfrm>
              <a:off x="0" y="274638"/>
              <a:ext cx="12192000" cy="1143000"/>
              <a:chOff x="0" y="274638"/>
              <a:chExt cx="12192000" cy="114300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36972F6-639D-4964-A08B-699066488ED1}"/>
                  </a:ext>
                </a:extLst>
              </p:cNvPr>
              <p:cNvSpPr/>
              <p:nvPr/>
            </p:nvSpPr>
            <p:spPr bwMode="auto">
              <a:xfrm>
                <a:off x="0" y="274638"/>
                <a:ext cx="12192000" cy="1143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07B7955-371C-4006-841B-1AE88B14DA1E}"/>
                  </a:ext>
                </a:extLst>
              </p:cNvPr>
              <p:cNvCxnSpPr/>
              <p:nvPr/>
            </p:nvCxnSpPr>
            <p:spPr>
              <a:xfrm>
                <a:off x="0" y="313548"/>
                <a:ext cx="12192000" cy="0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3F3D32D9-E93E-4E2E-B280-EDA5D5AEDE3D}"/>
                  </a:ext>
                </a:extLst>
              </p:cNvPr>
              <p:cNvCxnSpPr/>
              <p:nvPr/>
            </p:nvCxnSpPr>
            <p:spPr>
              <a:xfrm>
                <a:off x="0" y="1370622"/>
                <a:ext cx="12192000" cy="0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Working with Page Break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852904" y="1894114"/>
            <a:ext cx="3013790" cy="4376058"/>
            <a:chOff x="643812" y="1894114"/>
            <a:chExt cx="3013790" cy="4376058"/>
          </a:xfrm>
        </p:grpSpPr>
        <p:sp>
          <p:nvSpPr>
            <p:cNvPr id="14" name="Rectangle 13"/>
            <p:cNvSpPr/>
            <p:nvPr/>
          </p:nvSpPr>
          <p:spPr>
            <a:xfrm>
              <a:off x="731678" y="1894114"/>
              <a:ext cx="2925924" cy="437605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43812" y="3396342"/>
              <a:ext cx="2957804" cy="280851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643812" y="1894114"/>
              <a:ext cx="2957804" cy="15022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272851" y="2612571"/>
              <a:ext cx="1567543" cy="15675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1407756" y="2747475"/>
              <a:ext cx="1297733" cy="129773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30073" y="4219699"/>
              <a:ext cx="256506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" panose="020B0502040204020203" pitchFamily="34" charset="0"/>
                </a:rPr>
                <a:t>Generally, word automatically implement page break once the content fills the page completely.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065915" y="1894114"/>
            <a:ext cx="3013790" cy="4376058"/>
            <a:chOff x="3962477" y="1894114"/>
            <a:chExt cx="3013790" cy="4376058"/>
          </a:xfrm>
        </p:grpSpPr>
        <p:sp>
          <p:nvSpPr>
            <p:cNvPr id="15" name="Rectangle 14"/>
            <p:cNvSpPr/>
            <p:nvPr/>
          </p:nvSpPr>
          <p:spPr>
            <a:xfrm>
              <a:off x="4050343" y="1894114"/>
              <a:ext cx="2925924" cy="437605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962477" y="3396342"/>
              <a:ext cx="2957804" cy="280851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62477" y="1894114"/>
              <a:ext cx="2957804" cy="150222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4591516" y="2612571"/>
              <a:ext cx="1567543" cy="15675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4726421" y="2747475"/>
              <a:ext cx="1297733" cy="129773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149358" y="4253107"/>
              <a:ext cx="263937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" panose="020B0502040204020203" pitchFamily="34" charset="0"/>
                </a:rPr>
                <a:t>But at times, a document consist of several sections which is required to be start from new page. </a:t>
              </a:r>
            </a:p>
          </p:txBody>
        </p:sp>
      </p:grpSp>
      <p:pic>
        <p:nvPicPr>
          <p:cNvPr id="35" name="Picture 34" descr="A close up of a persons hand&#10;&#10;Description automatically generated">
            <a:extLst>
              <a:ext uri="{FF2B5EF4-FFF2-40B4-BE49-F238E27FC236}">
                <a16:creationId xmlns:a16="http://schemas.microsoft.com/office/drawing/2014/main" id="{19A69879-25A1-4BD6-890A-D00B93D7F4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992" y="5231011"/>
            <a:ext cx="1090690" cy="1666574"/>
          </a:xfrm>
          <a:prstGeom prst="rect">
            <a:avLst/>
          </a:prstGeom>
        </p:spPr>
      </p:pic>
      <p:pic>
        <p:nvPicPr>
          <p:cNvPr id="36" name="Picture 35" descr="A close up of a persons hand&#10;&#10;Description automatically generated">
            <a:extLst>
              <a:ext uri="{FF2B5EF4-FFF2-40B4-BE49-F238E27FC236}">
                <a16:creationId xmlns:a16="http://schemas.microsoft.com/office/drawing/2014/main" id="{0A65E305-D1E9-4265-A9D1-D5236FD8DD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967" y="5345900"/>
            <a:ext cx="1090690" cy="166657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BA3A7A-CEB3-91C8-274A-C9DF7190C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Department of Academic Operations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57B63CD-5E91-AFEC-6135-66E68663036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3000"/>
          </a:blip>
          <a:stretch>
            <a:fillRect/>
          </a:stretch>
        </p:blipFill>
        <p:spPr>
          <a:xfrm>
            <a:off x="197223" y="6035054"/>
            <a:ext cx="1832384" cy="642592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C47FBD-51DE-ED45-5A37-26E4931B9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77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1405C6-1B78-8C1A-A3CD-850CEAEC9B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882"/>
          <a:stretch/>
        </p:blipFill>
        <p:spPr>
          <a:xfrm>
            <a:off x="468553" y="750096"/>
            <a:ext cx="11559693" cy="268582"/>
          </a:xfrm>
          <a:prstGeom prst="rect">
            <a:avLst/>
          </a:prstGeom>
          <a:effectLst>
            <a:outerShdw blurRad="1016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72E325D-BC1D-DEE4-3EB2-9648E9F38F13}"/>
              </a:ext>
            </a:extLst>
          </p:cNvPr>
          <p:cNvSpPr/>
          <p:nvPr/>
        </p:nvSpPr>
        <p:spPr>
          <a:xfrm>
            <a:off x="1014413" y="935334"/>
            <a:ext cx="376237" cy="52388"/>
          </a:xfrm>
          <a:prstGeom prst="rect">
            <a:avLst/>
          </a:prstGeom>
          <a:solidFill>
            <a:srgbClr val="F3F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A24D6F-C5D4-8465-0AA8-82F9D9474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53" y="941816"/>
            <a:ext cx="11559693" cy="91038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7E011DC-73CA-36C1-81F1-0BDD50D4D282}"/>
              </a:ext>
            </a:extLst>
          </p:cNvPr>
          <p:cNvSpPr/>
          <p:nvPr/>
        </p:nvSpPr>
        <p:spPr>
          <a:xfrm>
            <a:off x="2971799" y="686993"/>
            <a:ext cx="771525" cy="33168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7FD412-04D0-0624-E616-339AEF3418EA}"/>
              </a:ext>
            </a:extLst>
          </p:cNvPr>
          <p:cNvSpPr/>
          <p:nvPr/>
        </p:nvSpPr>
        <p:spPr>
          <a:xfrm>
            <a:off x="2253614" y="1000560"/>
            <a:ext cx="718185" cy="2685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DF352D-6BD1-2DAE-D65E-6F9D4E7402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9" t="5299"/>
          <a:stretch/>
        </p:blipFill>
        <p:spPr>
          <a:xfrm>
            <a:off x="2240914" y="1289050"/>
            <a:ext cx="2673986" cy="4290215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</p:spPr>
      </p:pic>
      <p:sp>
        <p:nvSpPr>
          <p:cNvPr id="10" name="Arrow: Left 9">
            <a:extLst>
              <a:ext uri="{FF2B5EF4-FFF2-40B4-BE49-F238E27FC236}">
                <a16:creationId xmlns:a16="http://schemas.microsoft.com/office/drawing/2014/main" id="{C7387471-8C0D-A93A-B9BA-A549BEBBADBF}"/>
              </a:ext>
            </a:extLst>
          </p:cNvPr>
          <p:cNvSpPr/>
          <p:nvPr/>
        </p:nvSpPr>
        <p:spPr bwMode="auto">
          <a:xfrm>
            <a:off x="4914900" y="1669822"/>
            <a:ext cx="546100" cy="270498"/>
          </a:xfrm>
          <a:prstGeom prst="leftArrow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A699B6-22BC-A40D-1434-E2DE0E5EFD09}"/>
              </a:ext>
            </a:extLst>
          </p:cNvPr>
          <p:cNvSpPr/>
          <p:nvPr/>
        </p:nvSpPr>
        <p:spPr bwMode="auto">
          <a:xfrm>
            <a:off x="2240914" y="1549400"/>
            <a:ext cx="2673986" cy="49452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2D7C-F03E-58E1-FDF7-17CACBB49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18000" y="6356351"/>
            <a:ext cx="3860800" cy="365125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Department of Academic Operations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F491A7-E3A1-DAF7-B63B-789A40D63E1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3000"/>
          </a:blip>
          <a:stretch>
            <a:fillRect/>
          </a:stretch>
        </p:blipFill>
        <p:spPr>
          <a:xfrm>
            <a:off x="349623" y="6035054"/>
            <a:ext cx="1832384" cy="642592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A7D872-D9C9-78B7-3370-BAF237421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0000" y="6356351"/>
            <a:ext cx="2844800" cy="365125"/>
          </a:xfrm>
        </p:spPr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25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2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0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2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42" presetClass="path" presetSubtype="0" accel="50000" decel="5000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8.33333E-7 -4.44444E-6 L -8.33333E-7 0.07755 " pathEditMode="relative" rAng="0" ptsTypes="AA">
                                          <p:cBhvr>
                                            <p:cTn id="2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6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16667E-7 2.96296E-6 L 4.16667E-7 0.07315 " pathEditMode="relative" rAng="0" ptsTypes="AA">
                                          <p:cBhvr>
                                            <p:cTn id="2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5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42" presetClass="path" presetSubtype="0" accel="50000" decel="5000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8.33333E-7 0.07754 L -8.33333E-7 0.2757 " pathEditMode="relative" rAng="0" ptsTypes="AA">
                                          <p:cBhvr>
                                            <p:cTn id="3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27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accel="50000" decel="5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16667E-7 0.07315 L 4.16667E-7 0.27315 " pathEditMode="relative" rAng="0" ptsTypes="AA">
                                          <p:cBhvr>
                                            <p:cTn id="3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990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10" grpId="0" animBg="1"/>
          <p:bldP spid="10" grpId="1" animBg="1"/>
          <p:bldP spid="10" grpId="2" animBg="1"/>
          <p:bldP spid="11" grpId="0" animBg="1"/>
          <p:bldP spid="11" grpId="1" animBg="1"/>
          <p:bldP spid="11" grpId="2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0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2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42" presetClass="path" presetSubtype="0" accel="50000" decel="5000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8.33333E-7 -4.44444E-6 L -8.33333E-7 0.07755 " pathEditMode="relative" rAng="0" ptsTypes="AA">
                                          <p:cBhvr>
                                            <p:cTn id="2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6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16667E-7 2.96296E-6 L 4.16667E-7 0.07315 " pathEditMode="relative" rAng="0" ptsTypes="AA">
                                          <p:cBhvr>
                                            <p:cTn id="2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5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42" presetClass="path" presetSubtype="0" accel="50000" decel="5000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8.33333E-7 0.07754 L -8.33333E-7 0.2757 " pathEditMode="relative" rAng="0" ptsTypes="AA">
                                          <p:cBhvr>
                                            <p:cTn id="3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27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accel="50000" decel="5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16667E-7 0.07315 L 4.16667E-7 0.27315 " pathEditMode="relative" rAng="0" ptsTypes="AA">
                                          <p:cBhvr>
                                            <p:cTn id="3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990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10" grpId="0" animBg="1"/>
          <p:bldP spid="10" grpId="1" animBg="1"/>
          <p:bldP spid="10" grpId="2" animBg="1"/>
          <p:bldP spid="11" grpId="0" animBg="1"/>
          <p:bldP spid="11" grpId="1" animBg="1"/>
          <p:bldP spid="11" grpId="2" animBg="1"/>
        </p:bldLst>
      </p:timing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1873"/>
            <a:ext cx="12192000" cy="268612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E0FD2C-05D4-D855-0671-E0332918F3E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81125" y="3429000"/>
            <a:ext cx="9429749" cy="1471124"/>
          </a:xfrm>
          <a:solidFill>
            <a:srgbClr val="FFFFFF"/>
          </a:solidFill>
          <a:ln w="31750" cap="sq">
            <a:solidFill>
              <a:srgbClr val="5E5E52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262626"/>
                </a:solidFill>
                <a:latin typeface="Amasis MT Pro Black" panose="02040A04050005020304" pitchFamily="18" charset="0"/>
              </a:rPr>
              <a:t>Somethings about Headers and Footers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E45A4D-8426-6555-5E0F-ED270C54AC6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73075" y="1022420"/>
            <a:ext cx="11547475" cy="111424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9B5034-F0E9-4231-0874-9002FAAC7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Academic Operations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186334-39B4-028C-D48F-D8697E772EC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197223" y="6035054"/>
            <a:ext cx="1832384" cy="6425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EF27AC-48B2-C918-9384-5EA3309EF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37896-A015-438D-8D63-2E5BA777547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9851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2668CC-E9D9-CEB4-300C-CF0409104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1106" y="973748"/>
            <a:ext cx="10929788" cy="10110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E6F26-EBDC-FA25-9179-6A0A784C1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rgbClr val="404040"/>
                </a:solidFill>
                <a:latin typeface="Amasis MT Pro Black" panose="02040A04050005020304" pitchFamily="18" charset="0"/>
              </a:rPr>
              <a:t>Working with Page Background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DD927A75-51F8-6220-5704-85F8C9313B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76" t="23022" r="6949"/>
          <a:stretch/>
        </p:blipFill>
        <p:spPr>
          <a:xfrm>
            <a:off x="9448800" y="1206500"/>
            <a:ext cx="1352550" cy="7782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B0321F-0F1F-35E6-BC46-9FE8366C2FD0}"/>
              </a:ext>
            </a:extLst>
          </p:cNvPr>
          <p:cNvSpPr/>
          <p:nvPr/>
        </p:nvSpPr>
        <p:spPr>
          <a:xfrm>
            <a:off x="9067800" y="1021229"/>
            <a:ext cx="2057400" cy="11874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7B9166-C312-AE1A-C7E8-5AEBBADF1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019" y="2157839"/>
            <a:ext cx="1471568" cy="19383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658BF5-6D5A-C016-CF7D-25D5073E5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6871" y="2157839"/>
            <a:ext cx="1472184" cy="19383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2B0955-CDE2-CDF9-B996-99FDCBC618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2339" y="2165316"/>
            <a:ext cx="1472184" cy="19233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5CC3E3-F0F7-C682-A08E-B4D7109F3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Academic Operations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33D857-5B5C-E1F2-8AA5-846F0AE27CE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3000"/>
          </a:blip>
          <a:stretch>
            <a:fillRect/>
          </a:stretch>
        </p:blipFill>
        <p:spPr>
          <a:xfrm>
            <a:off x="197223" y="6035054"/>
            <a:ext cx="1832384" cy="6425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FBECA-7C24-4631-4E33-AE9253332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37896-A015-438D-8D63-2E5BA777547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96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0BD58EE-D274-4D53-A9BB-5640A6264D15}"/>
              </a:ext>
            </a:extLst>
          </p:cNvPr>
          <p:cNvSpPr/>
          <p:nvPr/>
        </p:nvSpPr>
        <p:spPr>
          <a:xfrm rot="16200000" flipH="1">
            <a:off x="304353" y="209569"/>
            <a:ext cx="100947" cy="172067"/>
          </a:xfrm>
          <a:custGeom>
            <a:avLst/>
            <a:gdLst>
              <a:gd name="connsiteX0" fmla="*/ 0 w 100947"/>
              <a:gd name="connsiteY0" fmla="*/ 172067 h 172067"/>
              <a:gd name="connsiteX1" fmla="*/ 100947 w 100947"/>
              <a:gd name="connsiteY1" fmla="*/ 172067 h 172067"/>
              <a:gd name="connsiteX2" fmla="*/ 100947 w 100947"/>
              <a:gd name="connsiteY2" fmla="*/ 0 h 172067"/>
              <a:gd name="connsiteX3" fmla="*/ 89902 w 100947"/>
              <a:gd name="connsiteY3" fmla="*/ 0 h 17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947" h="172067">
                <a:moveTo>
                  <a:pt x="0" y="172067"/>
                </a:moveTo>
                <a:lnTo>
                  <a:pt x="100947" y="172067"/>
                </a:lnTo>
                <a:lnTo>
                  <a:pt x="100947" y="0"/>
                </a:lnTo>
                <a:lnTo>
                  <a:pt x="89902" y="0"/>
                </a:lnTo>
                <a:close/>
              </a:path>
            </a:pathLst>
          </a:custGeom>
          <a:solidFill>
            <a:srgbClr val="926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DDC9B2-9292-56CF-4B67-BBD07BBCE023}"/>
              </a:ext>
            </a:extLst>
          </p:cNvPr>
          <p:cNvSpPr/>
          <p:nvPr/>
        </p:nvSpPr>
        <p:spPr>
          <a:xfrm>
            <a:off x="419100" y="228600"/>
            <a:ext cx="11434188" cy="15430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  <a:gs pos="53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DBE4A5C-11D0-C949-C609-519D7B2530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29" b="81973"/>
          <a:stretch/>
        </p:blipFill>
        <p:spPr>
          <a:xfrm>
            <a:off x="588456" y="2175366"/>
            <a:ext cx="11015088" cy="7368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1CD20F-8A96-E1ED-C36E-35D331E33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46075"/>
            <a:ext cx="10765345" cy="1325563"/>
          </a:xfrm>
        </p:spPr>
        <p:txBody>
          <a:bodyPr/>
          <a:lstStyle/>
          <a:p>
            <a:r>
              <a:rPr lang="en-US" dirty="0">
                <a:latin typeface="Amasis MT Pro Black" panose="02040A04050005020304" pitchFamily="18" charset="0"/>
              </a:rPr>
              <a:t>Using Spell Checker and Autocorrect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5B66A0-DD17-82C9-790F-5900C450C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5570"/>
          <a:stretch/>
        </p:blipFill>
        <p:spPr>
          <a:xfrm>
            <a:off x="588448" y="1979194"/>
            <a:ext cx="11015105" cy="240054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5DFF8CE-6FA0-0F22-1E79-07760DBBD04B}"/>
              </a:ext>
            </a:extLst>
          </p:cNvPr>
          <p:cNvSpPr/>
          <p:nvPr/>
        </p:nvSpPr>
        <p:spPr>
          <a:xfrm>
            <a:off x="268793" y="337343"/>
            <a:ext cx="359856" cy="132556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AB7F1FF-1626-39DB-CEF9-E529084BD8C6}"/>
              </a:ext>
            </a:extLst>
          </p:cNvPr>
          <p:cNvSpPr/>
          <p:nvPr/>
        </p:nvSpPr>
        <p:spPr>
          <a:xfrm>
            <a:off x="5000625" y="1988718"/>
            <a:ext cx="476250" cy="230529"/>
          </a:xfrm>
          <a:prstGeom prst="roundRect">
            <a:avLst/>
          </a:prstGeom>
          <a:noFill/>
          <a:ln w="38100">
            <a:solidFill>
              <a:srgbClr val="926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FED4889-2C0E-D293-33D1-AFDCE166DAE6}"/>
              </a:ext>
            </a:extLst>
          </p:cNvPr>
          <p:cNvSpPr/>
          <p:nvPr/>
        </p:nvSpPr>
        <p:spPr>
          <a:xfrm>
            <a:off x="952500" y="2175366"/>
            <a:ext cx="1390650" cy="230529"/>
          </a:xfrm>
          <a:prstGeom prst="roundRect">
            <a:avLst/>
          </a:prstGeom>
          <a:noFill/>
          <a:ln w="38100">
            <a:solidFill>
              <a:srgbClr val="926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50B6C4A-D22D-372C-2274-8FB40C7D8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595" y="3130509"/>
            <a:ext cx="7448550" cy="298814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1EBE05-AB52-276B-F38C-F274C6595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Academic Operations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2FAF28-BA6D-D5C0-D573-F4DB15D5B34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3000"/>
          </a:blip>
          <a:stretch>
            <a:fillRect/>
          </a:stretch>
        </p:blipFill>
        <p:spPr>
          <a:xfrm>
            <a:off x="197223" y="6035054"/>
            <a:ext cx="1832384" cy="6425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F0A3CE-9260-CB3C-F32C-1F8F3E644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37896-A015-438D-8D63-2E5BA777547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72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0"/>
          <p:cNvSpPr/>
          <p:nvPr/>
        </p:nvSpPr>
        <p:spPr>
          <a:xfrm>
            <a:off x="0" y="4514850"/>
            <a:ext cx="12168000" cy="762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5400" cap="rnd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8" descr="Thank yo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809750"/>
            <a:ext cx="6047232" cy="20360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696200" y="2190751"/>
            <a:ext cx="47000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itchFamily="34" charset="0"/>
                <a:ea typeface="+mn-ea"/>
                <a:cs typeface="+mn-cs"/>
              </a:rPr>
              <a:t>.</a:t>
            </a:r>
          </a:p>
        </p:txBody>
      </p:sp>
      <p:pic>
        <p:nvPicPr>
          <p:cNvPr id="15" name="Picture 14" descr="hand man writing with pe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200" y="1428922"/>
            <a:ext cx="2692901" cy="27938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F99055-BE81-0E66-FAD5-9E40593EF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Department of Academic Operations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4A58F0-4002-F6B1-847D-C895DA77312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3000"/>
          </a:blip>
          <a:stretch>
            <a:fillRect/>
          </a:stretch>
        </p:blipFill>
        <p:spPr>
          <a:xfrm>
            <a:off x="197223" y="6035054"/>
            <a:ext cx="1832384" cy="64259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674FAE-F463-EF93-F7C4-A09D75A0D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883925"/>
      </p:ext>
    </p:extLst>
  </p:cSld>
  <p:clrMapOvr>
    <a:masterClrMapping/>
  </p:clrMapOvr>
  <p:transition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25A6678C-67DA-E4C6-B2A6-9968F82C290E}"/>
              </a:ext>
            </a:extLst>
          </p:cNvPr>
          <p:cNvSpPr/>
          <p:nvPr/>
        </p:nvSpPr>
        <p:spPr>
          <a:xfrm>
            <a:off x="419100" y="228600"/>
            <a:ext cx="11434188" cy="15430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  <a:gs pos="53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5EBA9D-0D19-75CA-567F-1026EEA3C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8" y="372231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masis MT Pro Black" panose="02040A04050005020304" pitchFamily="18" charset="0"/>
              </a:rPr>
              <a:t>Components of the Session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BDF249A-496C-DFC5-0DD7-E811D0703320}"/>
              </a:ext>
            </a:extLst>
          </p:cNvPr>
          <p:cNvGrpSpPr/>
          <p:nvPr/>
        </p:nvGrpSpPr>
        <p:grpSpPr>
          <a:xfrm>
            <a:off x="609600" y="1884378"/>
            <a:ext cx="5400675" cy="1991371"/>
            <a:chOff x="495300" y="1589103"/>
            <a:chExt cx="5400675" cy="199137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E82849A-9FC6-B4D3-5336-75A00FD42731}"/>
                </a:ext>
              </a:extLst>
            </p:cNvPr>
            <p:cNvGrpSpPr/>
            <p:nvPr/>
          </p:nvGrpSpPr>
          <p:grpSpPr>
            <a:xfrm>
              <a:off x="495300" y="2775935"/>
              <a:ext cx="5400675" cy="804539"/>
              <a:chOff x="533400" y="3314700"/>
              <a:chExt cx="5400675" cy="804539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07AD3D3-55F9-80E0-0F2E-6C3D82DCFEF6}"/>
                  </a:ext>
                </a:extLst>
              </p:cNvPr>
              <p:cNvSpPr/>
              <p:nvPr/>
            </p:nvSpPr>
            <p:spPr>
              <a:xfrm>
                <a:off x="618523" y="3429000"/>
                <a:ext cx="5230428" cy="690239"/>
              </a:xfrm>
              <a:prstGeom prst="ellipse">
                <a:avLst/>
              </a:prstGeom>
              <a:gradFill flip="none" rotWithShape="1">
                <a:gsLst>
                  <a:gs pos="18000">
                    <a:schemeClr val="tx1">
                      <a:lumMod val="85000"/>
                      <a:lumOff val="15000"/>
                    </a:schemeClr>
                  </a:gs>
                  <a:gs pos="100000">
                    <a:schemeClr val="bg1"/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4FA40C7-1586-D98F-B6A6-6B9E5AA902BE}"/>
                  </a:ext>
                </a:extLst>
              </p:cNvPr>
              <p:cNvSpPr/>
              <p:nvPr/>
            </p:nvSpPr>
            <p:spPr>
              <a:xfrm>
                <a:off x="533400" y="3314700"/>
                <a:ext cx="5400675" cy="4476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F502F51-DA37-360D-BA64-CD94C05FFF18}"/>
                </a:ext>
              </a:extLst>
            </p:cNvPr>
            <p:cNvSpPr/>
            <p:nvPr/>
          </p:nvSpPr>
          <p:spPr>
            <a:xfrm>
              <a:off x="2198703" y="1589103"/>
              <a:ext cx="3598415" cy="1589103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75000"/>
                    <a:shade val="30000"/>
                    <a:satMod val="115000"/>
                  </a:schemeClr>
                </a:gs>
                <a:gs pos="50000">
                  <a:schemeClr val="tx2">
                    <a:lumMod val="75000"/>
                    <a:shade val="67500"/>
                    <a:satMod val="115000"/>
                  </a:schemeClr>
                </a:gs>
                <a:gs pos="100000">
                  <a:schemeClr val="tx2">
                    <a:lumMod val="75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3A56A32-7BD1-3B0B-D2FB-4F0E5E7D8CDE}"/>
                </a:ext>
              </a:extLst>
            </p:cNvPr>
            <p:cNvSpPr/>
            <p:nvPr/>
          </p:nvSpPr>
          <p:spPr>
            <a:xfrm rot="5400000">
              <a:off x="730138" y="1468564"/>
              <a:ext cx="1589104" cy="1830181"/>
            </a:xfrm>
            <a:custGeom>
              <a:avLst/>
              <a:gdLst>
                <a:gd name="connsiteX0" fmla="*/ 628094 w 1589104"/>
                <a:gd name="connsiteY0" fmla="*/ 241077 h 1830181"/>
                <a:gd name="connsiteX1" fmla="*/ 794552 w 1589104"/>
                <a:gd name="connsiteY1" fmla="*/ 0 h 1830181"/>
                <a:gd name="connsiteX2" fmla="*/ 961010 w 1589104"/>
                <a:gd name="connsiteY2" fmla="*/ 241077 h 1830181"/>
                <a:gd name="connsiteX3" fmla="*/ 0 w 1589104"/>
                <a:gd name="connsiteY3" fmla="*/ 1830181 h 1830181"/>
                <a:gd name="connsiteX4" fmla="*/ 1 w 1589104"/>
                <a:gd name="connsiteY4" fmla="*/ 241078 h 1830181"/>
                <a:gd name="connsiteX5" fmla="*/ 1589104 w 1589104"/>
                <a:gd name="connsiteY5" fmla="*/ 241078 h 1830181"/>
                <a:gd name="connsiteX6" fmla="*/ 1589104 w 1589104"/>
                <a:gd name="connsiteY6" fmla="*/ 1830181 h 183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9104" h="1830181">
                  <a:moveTo>
                    <a:pt x="628094" y="241077"/>
                  </a:moveTo>
                  <a:lnTo>
                    <a:pt x="794552" y="0"/>
                  </a:lnTo>
                  <a:lnTo>
                    <a:pt x="961010" y="241077"/>
                  </a:lnTo>
                  <a:close/>
                  <a:moveTo>
                    <a:pt x="0" y="1830181"/>
                  </a:moveTo>
                  <a:lnTo>
                    <a:pt x="1" y="241078"/>
                  </a:lnTo>
                  <a:lnTo>
                    <a:pt x="1589104" y="241078"/>
                  </a:lnTo>
                  <a:lnTo>
                    <a:pt x="1589104" y="1830181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8" name="Graphic 15">
              <a:extLst>
                <a:ext uri="{FF2B5EF4-FFF2-40B4-BE49-F238E27FC236}">
                  <a16:creationId xmlns:a16="http://schemas.microsoft.com/office/drawing/2014/main" id="{98E996E1-9A6C-CA26-626B-3D3EAE2CD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0437" y="1824651"/>
              <a:ext cx="1118006" cy="1118006"/>
            </a:xfrm>
            <a:prstGeom prst="rect">
              <a:avLst/>
            </a:prstGeom>
            <a:effectLst>
              <a:softEdge rad="127000"/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242CC8-36CB-4A88-047B-169C07001023}"/>
                </a:ext>
              </a:extLst>
            </p:cNvPr>
            <p:cNvSpPr txBox="1"/>
            <p:nvPr/>
          </p:nvSpPr>
          <p:spPr>
            <a:xfrm>
              <a:off x="2608705" y="1886418"/>
              <a:ext cx="310634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Microsoft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Word Interface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3E34593-E859-9532-4977-23D2D759C382}"/>
              </a:ext>
            </a:extLst>
          </p:cNvPr>
          <p:cNvGrpSpPr/>
          <p:nvPr/>
        </p:nvGrpSpPr>
        <p:grpSpPr>
          <a:xfrm>
            <a:off x="638175" y="3989403"/>
            <a:ext cx="5400675" cy="1991371"/>
            <a:chOff x="495300" y="1589103"/>
            <a:chExt cx="5400675" cy="199137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0B66726-E998-6347-2701-879AAFA383EF}"/>
                </a:ext>
              </a:extLst>
            </p:cNvPr>
            <p:cNvGrpSpPr/>
            <p:nvPr/>
          </p:nvGrpSpPr>
          <p:grpSpPr>
            <a:xfrm>
              <a:off x="495300" y="2775935"/>
              <a:ext cx="5400675" cy="804539"/>
              <a:chOff x="533400" y="3314700"/>
              <a:chExt cx="5400675" cy="804539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ABD38E9-E4DB-D30B-5DA0-82CAF3EBC85B}"/>
                  </a:ext>
                </a:extLst>
              </p:cNvPr>
              <p:cNvSpPr/>
              <p:nvPr/>
            </p:nvSpPr>
            <p:spPr>
              <a:xfrm>
                <a:off x="618523" y="3429000"/>
                <a:ext cx="5230428" cy="690239"/>
              </a:xfrm>
              <a:prstGeom prst="ellipse">
                <a:avLst/>
              </a:prstGeom>
              <a:gradFill flip="none" rotWithShape="1">
                <a:gsLst>
                  <a:gs pos="18000">
                    <a:schemeClr val="tx1">
                      <a:lumMod val="85000"/>
                      <a:lumOff val="15000"/>
                    </a:schemeClr>
                  </a:gs>
                  <a:gs pos="100000">
                    <a:schemeClr val="bg1"/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C0B8D26-C542-A171-D005-30D6197EE51A}"/>
                  </a:ext>
                </a:extLst>
              </p:cNvPr>
              <p:cNvSpPr/>
              <p:nvPr/>
            </p:nvSpPr>
            <p:spPr>
              <a:xfrm>
                <a:off x="533400" y="3314700"/>
                <a:ext cx="5400675" cy="4476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F6F956-2198-D6A2-93D5-145390CA5655}"/>
                </a:ext>
              </a:extLst>
            </p:cNvPr>
            <p:cNvSpPr/>
            <p:nvPr/>
          </p:nvSpPr>
          <p:spPr>
            <a:xfrm>
              <a:off x="2198703" y="1589103"/>
              <a:ext cx="3598415" cy="1589103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50000"/>
                    <a:shade val="30000"/>
                    <a:satMod val="115000"/>
                  </a:schemeClr>
                </a:gs>
                <a:gs pos="50000">
                  <a:schemeClr val="accent6">
                    <a:lumMod val="50000"/>
                    <a:shade val="67500"/>
                    <a:satMod val="115000"/>
                  </a:schemeClr>
                </a:gs>
                <a:gs pos="100000">
                  <a:schemeClr val="accent6">
                    <a:lumMod val="50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1A7DB5F-8E06-B7F3-C25F-46749424EE98}"/>
                </a:ext>
              </a:extLst>
            </p:cNvPr>
            <p:cNvSpPr/>
            <p:nvPr/>
          </p:nvSpPr>
          <p:spPr>
            <a:xfrm rot="5400000">
              <a:off x="730138" y="1468564"/>
              <a:ext cx="1589104" cy="1830181"/>
            </a:xfrm>
            <a:custGeom>
              <a:avLst/>
              <a:gdLst>
                <a:gd name="connsiteX0" fmla="*/ 628094 w 1589104"/>
                <a:gd name="connsiteY0" fmla="*/ 241077 h 1830181"/>
                <a:gd name="connsiteX1" fmla="*/ 794552 w 1589104"/>
                <a:gd name="connsiteY1" fmla="*/ 0 h 1830181"/>
                <a:gd name="connsiteX2" fmla="*/ 961010 w 1589104"/>
                <a:gd name="connsiteY2" fmla="*/ 241077 h 1830181"/>
                <a:gd name="connsiteX3" fmla="*/ 0 w 1589104"/>
                <a:gd name="connsiteY3" fmla="*/ 1830181 h 1830181"/>
                <a:gd name="connsiteX4" fmla="*/ 1 w 1589104"/>
                <a:gd name="connsiteY4" fmla="*/ 241078 h 1830181"/>
                <a:gd name="connsiteX5" fmla="*/ 1589104 w 1589104"/>
                <a:gd name="connsiteY5" fmla="*/ 241078 h 1830181"/>
                <a:gd name="connsiteX6" fmla="*/ 1589104 w 1589104"/>
                <a:gd name="connsiteY6" fmla="*/ 1830181 h 183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9104" h="1830181">
                  <a:moveTo>
                    <a:pt x="628094" y="241077"/>
                  </a:moveTo>
                  <a:lnTo>
                    <a:pt x="794552" y="0"/>
                  </a:lnTo>
                  <a:lnTo>
                    <a:pt x="961010" y="241077"/>
                  </a:lnTo>
                  <a:close/>
                  <a:moveTo>
                    <a:pt x="0" y="1830181"/>
                  </a:moveTo>
                  <a:lnTo>
                    <a:pt x="1" y="241078"/>
                  </a:lnTo>
                  <a:lnTo>
                    <a:pt x="1589104" y="241078"/>
                  </a:lnTo>
                  <a:lnTo>
                    <a:pt x="1589104" y="18301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8" name="Graphic 27">
              <a:extLst>
                <a:ext uri="{FF2B5EF4-FFF2-40B4-BE49-F238E27FC236}">
                  <a16:creationId xmlns:a16="http://schemas.microsoft.com/office/drawing/2014/main" id="{3237078A-C1F1-8730-24FD-6CF9336B7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3720" y="1985454"/>
              <a:ext cx="780861" cy="78086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A4B910E-638D-B828-88C9-8642BA207BE2}"/>
                </a:ext>
              </a:extLst>
            </p:cNvPr>
            <p:cNvSpPr txBox="1"/>
            <p:nvPr/>
          </p:nvSpPr>
          <p:spPr>
            <a:xfrm>
              <a:off x="2468957" y="1638813"/>
              <a:ext cx="321587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Formatting a Microsoft Word Document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1C4DDE0-C414-8F06-C7DE-583C8AD8E79B}"/>
              </a:ext>
            </a:extLst>
          </p:cNvPr>
          <p:cNvGrpSpPr/>
          <p:nvPr/>
        </p:nvGrpSpPr>
        <p:grpSpPr>
          <a:xfrm>
            <a:off x="6115050" y="1884378"/>
            <a:ext cx="5400675" cy="1991371"/>
            <a:chOff x="495300" y="1589103"/>
            <a:chExt cx="5400675" cy="199137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A0D09CD-2248-6DF0-BE34-E2DB1224D398}"/>
                </a:ext>
              </a:extLst>
            </p:cNvPr>
            <p:cNvGrpSpPr/>
            <p:nvPr/>
          </p:nvGrpSpPr>
          <p:grpSpPr>
            <a:xfrm>
              <a:off x="495300" y="2775935"/>
              <a:ext cx="5400675" cy="804539"/>
              <a:chOff x="533400" y="3314700"/>
              <a:chExt cx="5400675" cy="804539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D2D6262-F854-0C00-8DB2-3B618B0F0853}"/>
                  </a:ext>
                </a:extLst>
              </p:cNvPr>
              <p:cNvSpPr/>
              <p:nvPr/>
            </p:nvSpPr>
            <p:spPr>
              <a:xfrm>
                <a:off x="618523" y="3429000"/>
                <a:ext cx="5230428" cy="690239"/>
              </a:xfrm>
              <a:prstGeom prst="ellipse">
                <a:avLst/>
              </a:prstGeom>
              <a:gradFill flip="none" rotWithShape="1">
                <a:gsLst>
                  <a:gs pos="18000">
                    <a:schemeClr val="tx1">
                      <a:lumMod val="85000"/>
                      <a:lumOff val="15000"/>
                    </a:schemeClr>
                  </a:gs>
                  <a:gs pos="100000">
                    <a:schemeClr val="bg1"/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918D063-3582-295B-BDF5-7F9463D9F36E}"/>
                  </a:ext>
                </a:extLst>
              </p:cNvPr>
              <p:cNvSpPr/>
              <p:nvPr/>
            </p:nvSpPr>
            <p:spPr>
              <a:xfrm>
                <a:off x="533400" y="3314700"/>
                <a:ext cx="5400675" cy="4476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083BAA6-84DA-66C3-B1A7-3CB9879C7A22}"/>
                </a:ext>
              </a:extLst>
            </p:cNvPr>
            <p:cNvSpPr/>
            <p:nvPr/>
          </p:nvSpPr>
          <p:spPr>
            <a:xfrm>
              <a:off x="2198703" y="1589103"/>
              <a:ext cx="3598415" cy="1589103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50000"/>
                    <a:shade val="30000"/>
                    <a:satMod val="115000"/>
                  </a:schemeClr>
                </a:gs>
                <a:gs pos="50000">
                  <a:schemeClr val="accent5">
                    <a:lumMod val="50000"/>
                    <a:shade val="67500"/>
                    <a:satMod val="115000"/>
                  </a:schemeClr>
                </a:gs>
                <a:gs pos="100000">
                  <a:schemeClr val="accent5">
                    <a:lumMod val="50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21AD7FD-422F-565F-8E40-59547BDEBE16}"/>
                </a:ext>
              </a:extLst>
            </p:cNvPr>
            <p:cNvSpPr/>
            <p:nvPr/>
          </p:nvSpPr>
          <p:spPr>
            <a:xfrm rot="5400000">
              <a:off x="730138" y="1468564"/>
              <a:ext cx="1589104" cy="1830181"/>
            </a:xfrm>
            <a:custGeom>
              <a:avLst/>
              <a:gdLst>
                <a:gd name="connsiteX0" fmla="*/ 628094 w 1589104"/>
                <a:gd name="connsiteY0" fmla="*/ 241077 h 1830181"/>
                <a:gd name="connsiteX1" fmla="*/ 794552 w 1589104"/>
                <a:gd name="connsiteY1" fmla="*/ 0 h 1830181"/>
                <a:gd name="connsiteX2" fmla="*/ 961010 w 1589104"/>
                <a:gd name="connsiteY2" fmla="*/ 241077 h 1830181"/>
                <a:gd name="connsiteX3" fmla="*/ 0 w 1589104"/>
                <a:gd name="connsiteY3" fmla="*/ 1830181 h 1830181"/>
                <a:gd name="connsiteX4" fmla="*/ 1 w 1589104"/>
                <a:gd name="connsiteY4" fmla="*/ 241078 h 1830181"/>
                <a:gd name="connsiteX5" fmla="*/ 1589104 w 1589104"/>
                <a:gd name="connsiteY5" fmla="*/ 241078 h 1830181"/>
                <a:gd name="connsiteX6" fmla="*/ 1589104 w 1589104"/>
                <a:gd name="connsiteY6" fmla="*/ 1830181 h 183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9104" h="1830181">
                  <a:moveTo>
                    <a:pt x="628094" y="241077"/>
                  </a:moveTo>
                  <a:lnTo>
                    <a:pt x="794552" y="0"/>
                  </a:lnTo>
                  <a:lnTo>
                    <a:pt x="961010" y="241077"/>
                  </a:lnTo>
                  <a:close/>
                  <a:moveTo>
                    <a:pt x="0" y="1830181"/>
                  </a:moveTo>
                  <a:lnTo>
                    <a:pt x="1" y="241078"/>
                  </a:lnTo>
                  <a:lnTo>
                    <a:pt x="1589104" y="241078"/>
                  </a:lnTo>
                  <a:lnTo>
                    <a:pt x="1589104" y="183018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8" name="Graphic 37">
              <a:extLst>
                <a:ext uri="{FF2B5EF4-FFF2-40B4-BE49-F238E27FC236}">
                  <a16:creationId xmlns:a16="http://schemas.microsoft.com/office/drawing/2014/main" id="{C6FFEBD3-CD7D-939A-8896-EA6440119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09599" y="1981333"/>
              <a:ext cx="789103" cy="789103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5FBCC56-FEE3-A967-308C-42653F2A10A3}"/>
                </a:ext>
              </a:extLst>
            </p:cNvPr>
            <p:cNvSpPr txBox="1"/>
            <p:nvPr/>
          </p:nvSpPr>
          <p:spPr>
            <a:xfrm>
              <a:off x="3046681" y="2096473"/>
              <a:ext cx="21435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The “FILE” Tab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FC613E1-971C-FA70-9806-E53B55A4478E}"/>
              </a:ext>
            </a:extLst>
          </p:cNvPr>
          <p:cNvGrpSpPr/>
          <p:nvPr/>
        </p:nvGrpSpPr>
        <p:grpSpPr>
          <a:xfrm>
            <a:off x="6143625" y="3989403"/>
            <a:ext cx="5447697" cy="1991371"/>
            <a:chOff x="495300" y="1589103"/>
            <a:chExt cx="5447697" cy="1991371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BAD6F0F-BC8D-0BFF-DAA3-0CB4EBB0D99A}"/>
                </a:ext>
              </a:extLst>
            </p:cNvPr>
            <p:cNvGrpSpPr/>
            <p:nvPr/>
          </p:nvGrpSpPr>
          <p:grpSpPr>
            <a:xfrm>
              <a:off x="495300" y="2775935"/>
              <a:ext cx="5400675" cy="804539"/>
              <a:chOff x="533400" y="3314700"/>
              <a:chExt cx="5400675" cy="804539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C427816C-9401-C272-B568-F149DD453480}"/>
                  </a:ext>
                </a:extLst>
              </p:cNvPr>
              <p:cNvSpPr/>
              <p:nvPr/>
            </p:nvSpPr>
            <p:spPr>
              <a:xfrm>
                <a:off x="618523" y="3429000"/>
                <a:ext cx="5230428" cy="690239"/>
              </a:xfrm>
              <a:prstGeom prst="ellipse">
                <a:avLst/>
              </a:prstGeom>
              <a:gradFill flip="none" rotWithShape="1">
                <a:gsLst>
                  <a:gs pos="18000">
                    <a:schemeClr val="tx1">
                      <a:lumMod val="85000"/>
                      <a:lumOff val="15000"/>
                    </a:schemeClr>
                  </a:gs>
                  <a:gs pos="100000">
                    <a:schemeClr val="bg1"/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7624C77-1AA4-318A-4552-060E5C9DDB3D}"/>
                  </a:ext>
                </a:extLst>
              </p:cNvPr>
              <p:cNvSpPr/>
              <p:nvPr/>
            </p:nvSpPr>
            <p:spPr>
              <a:xfrm>
                <a:off x="533400" y="3314700"/>
                <a:ext cx="5400675" cy="4476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98D0E59-BBE4-CA64-94CD-8758F57000CA}"/>
                </a:ext>
              </a:extLst>
            </p:cNvPr>
            <p:cNvSpPr/>
            <p:nvPr/>
          </p:nvSpPr>
          <p:spPr>
            <a:xfrm>
              <a:off x="2198703" y="1589103"/>
              <a:ext cx="3598415" cy="1589103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0"/>
                    <a:shade val="30000"/>
                    <a:satMod val="115000"/>
                  </a:schemeClr>
                </a:gs>
                <a:gs pos="50000">
                  <a:schemeClr val="accent3">
                    <a:lumMod val="50000"/>
                    <a:shade val="67500"/>
                    <a:satMod val="115000"/>
                  </a:schemeClr>
                </a:gs>
                <a:gs pos="100000">
                  <a:schemeClr val="accent3">
                    <a:lumMod val="50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EBEA16F-D76B-5411-AABD-52AF8A3928F7}"/>
                </a:ext>
              </a:extLst>
            </p:cNvPr>
            <p:cNvSpPr/>
            <p:nvPr/>
          </p:nvSpPr>
          <p:spPr>
            <a:xfrm rot="5400000">
              <a:off x="730138" y="1468564"/>
              <a:ext cx="1589104" cy="1830181"/>
            </a:xfrm>
            <a:custGeom>
              <a:avLst/>
              <a:gdLst>
                <a:gd name="connsiteX0" fmla="*/ 628094 w 1589104"/>
                <a:gd name="connsiteY0" fmla="*/ 241077 h 1830181"/>
                <a:gd name="connsiteX1" fmla="*/ 794552 w 1589104"/>
                <a:gd name="connsiteY1" fmla="*/ 0 h 1830181"/>
                <a:gd name="connsiteX2" fmla="*/ 961010 w 1589104"/>
                <a:gd name="connsiteY2" fmla="*/ 241077 h 1830181"/>
                <a:gd name="connsiteX3" fmla="*/ 0 w 1589104"/>
                <a:gd name="connsiteY3" fmla="*/ 1830181 h 1830181"/>
                <a:gd name="connsiteX4" fmla="*/ 1 w 1589104"/>
                <a:gd name="connsiteY4" fmla="*/ 241078 h 1830181"/>
                <a:gd name="connsiteX5" fmla="*/ 1589104 w 1589104"/>
                <a:gd name="connsiteY5" fmla="*/ 241078 h 1830181"/>
                <a:gd name="connsiteX6" fmla="*/ 1589104 w 1589104"/>
                <a:gd name="connsiteY6" fmla="*/ 1830181 h 183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9104" h="1830181">
                  <a:moveTo>
                    <a:pt x="628094" y="241077"/>
                  </a:moveTo>
                  <a:lnTo>
                    <a:pt x="794552" y="0"/>
                  </a:lnTo>
                  <a:lnTo>
                    <a:pt x="961010" y="241077"/>
                  </a:lnTo>
                  <a:close/>
                  <a:moveTo>
                    <a:pt x="0" y="1830181"/>
                  </a:moveTo>
                  <a:lnTo>
                    <a:pt x="1" y="241078"/>
                  </a:lnTo>
                  <a:lnTo>
                    <a:pt x="1589104" y="241078"/>
                  </a:lnTo>
                  <a:lnTo>
                    <a:pt x="1589104" y="183018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8" name="Graphic 47">
              <a:extLst>
                <a:ext uri="{FF2B5EF4-FFF2-40B4-BE49-F238E27FC236}">
                  <a16:creationId xmlns:a16="http://schemas.microsoft.com/office/drawing/2014/main" id="{B519AF2E-332E-0AE7-A5D2-E42198CDC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39820" y="2011554"/>
              <a:ext cx="728662" cy="728662"/>
            </a:xfrm>
            <a:prstGeom prst="round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4C82796-15A7-6DE9-863C-CF33CB846F9C}"/>
                </a:ext>
              </a:extLst>
            </p:cNvPr>
            <p:cNvSpPr txBox="1"/>
            <p:nvPr/>
          </p:nvSpPr>
          <p:spPr>
            <a:xfrm>
              <a:off x="2430856" y="2066132"/>
              <a:ext cx="35121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Page Layout Techniques</a:t>
              </a:r>
            </a:p>
          </p:txBody>
        </p:sp>
      </p:grp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24C76442-11D8-E40E-6C43-3AF7A1ECBBFB}"/>
              </a:ext>
            </a:extLst>
          </p:cNvPr>
          <p:cNvSpPr/>
          <p:nvPr/>
        </p:nvSpPr>
        <p:spPr>
          <a:xfrm rot="16200000" flipH="1">
            <a:off x="304353" y="209569"/>
            <a:ext cx="100947" cy="172067"/>
          </a:xfrm>
          <a:custGeom>
            <a:avLst/>
            <a:gdLst>
              <a:gd name="connsiteX0" fmla="*/ 0 w 100947"/>
              <a:gd name="connsiteY0" fmla="*/ 172067 h 172067"/>
              <a:gd name="connsiteX1" fmla="*/ 100947 w 100947"/>
              <a:gd name="connsiteY1" fmla="*/ 172067 h 172067"/>
              <a:gd name="connsiteX2" fmla="*/ 100947 w 100947"/>
              <a:gd name="connsiteY2" fmla="*/ 0 h 172067"/>
              <a:gd name="connsiteX3" fmla="*/ 89902 w 100947"/>
              <a:gd name="connsiteY3" fmla="*/ 0 h 17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947" h="172067">
                <a:moveTo>
                  <a:pt x="0" y="172067"/>
                </a:moveTo>
                <a:lnTo>
                  <a:pt x="100947" y="172067"/>
                </a:lnTo>
                <a:lnTo>
                  <a:pt x="100947" y="0"/>
                </a:lnTo>
                <a:lnTo>
                  <a:pt x="89902" y="0"/>
                </a:lnTo>
                <a:close/>
              </a:path>
            </a:pathLst>
          </a:custGeom>
          <a:solidFill>
            <a:srgbClr val="926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3B79B75-F267-D500-3E84-D1E07BE1D6EE}"/>
              </a:ext>
            </a:extLst>
          </p:cNvPr>
          <p:cNvSpPr/>
          <p:nvPr/>
        </p:nvSpPr>
        <p:spPr>
          <a:xfrm>
            <a:off x="268793" y="337343"/>
            <a:ext cx="359856" cy="132556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3" name="Section Zoom 52">
                <a:extLst>
                  <a:ext uri="{FF2B5EF4-FFF2-40B4-BE49-F238E27FC236}">
                    <a16:creationId xmlns:a16="http://schemas.microsoft.com/office/drawing/2014/main" id="{191F573C-A8FA-485C-E914-C10A0932FF2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49180380"/>
                  </p:ext>
                </p:extLst>
              </p:nvPr>
            </p:nvGraphicFramePr>
            <p:xfrm>
              <a:off x="2582656" y="2110520"/>
              <a:ext cx="3048000" cy="1102229"/>
            </p:xfrm>
            <a:graphic>
              <a:graphicData uri="http://schemas.microsoft.com/office/powerpoint/2016/sectionzoom">
                <psez:sectionZm>
                  <psez:sectionZmObj sectionId="{18CE3C1F-C3DC-48E0-82F1-3C4371DC8A12}">
                    <psez:zmPr id="{5D4FB711-3079-42AF-A8A6-29A65611F3B6}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10222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3" name="Section Zoom 52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191F573C-A8FA-485C-E914-C10A0932FF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82656" y="2110520"/>
                <a:ext cx="3048000" cy="110222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5" name="Section Zoom 54">
                <a:extLst>
                  <a:ext uri="{FF2B5EF4-FFF2-40B4-BE49-F238E27FC236}">
                    <a16:creationId xmlns:a16="http://schemas.microsoft.com/office/drawing/2014/main" id="{E0FB9256-43E4-2B15-AC2E-464CFF89F9D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45116379"/>
                  </p:ext>
                </p:extLst>
              </p:nvPr>
            </p:nvGraphicFramePr>
            <p:xfrm>
              <a:off x="8175948" y="2075103"/>
              <a:ext cx="3048000" cy="1102229"/>
            </p:xfrm>
            <a:graphic>
              <a:graphicData uri="http://schemas.microsoft.com/office/powerpoint/2016/sectionzoom">
                <psez:sectionZm>
                  <psez:sectionZmObj sectionId="{38F86B72-BD6B-4E43-9B1C-D70F3A0DFB1C}">
                    <psez:zmPr id="{B8363B1D-0625-4DF4-A5A4-F6EC1867629E}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10222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5" name="Section Zoom 5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E0FB9256-43E4-2B15-AC2E-464CFF89F9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75948" y="2075103"/>
                <a:ext cx="3048000" cy="110222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7" name="Section Zoom 56">
                <a:extLst>
                  <a:ext uri="{FF2B5EF4-FFF2-40B4-BE49-F238E27FC236}">
                    <a16:creationId xmlns:a16="http://schemas.microsoft.com/office/drawing/2014/main" id="{201CD197-28C4-9375-D727-2693C53DF6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86919110"/>
                  </p:ext>
                </p:extLst>
              </p:nvPr>
            </p:nvGraphicFramePr>
            <p:xfrm>
              <a:off x="2652227" y="4039112"/>
              <a:ext cx="3048000" cy="1434706"/>
            </p:xfrm>
            <a:graphic>
              <a:graphicData uri="http://schemas.microsoft.com/office/powerpoint/2016/sectionzoom">
                <psez:sectionZm>
                  <psez:sectionZmObj sectionId="{725F419B-AFF5-481A-9668-2FFB7AF757D6}">
                    <psez:zmPr id="{6023DACD-FDBA-4FC3-8E48-0F9BE806F1FB}" imageType="cover" transitionDur="100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43470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7" name="Section Zoom 56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201CD197-28C4-9375-D727-2693C53DF6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2227" y="4039112"/>
                <a:ext cx="3048000" cy="143470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9" name="Section Zoom 58">
                <a:extLst>
                  <a:ext uri="{FF2B5EF4-FFF2-40B4-BE49-F238E27FC236}">
                    <a16:creationId xmlns:a16="http://schemas.microsoft.com/office/drawing/2014/main" id="{F95CAFA3-EFDA-4F17-2FCF-EF5F4A328FB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7973360"/>
                  </p:ext>
                </p:extLst>
              </p:nvPr>
            </p:nvGraphicFramePr>
            <p:xfrm>
              <a:off x="8153400" y="4283795"/>
              <a:ext cx="3263468" cy="1102229"/>
            </p:xfrm>
            <a:graphic>
              <a:graphicData uri="http://schemas.microsoft.com/office/powerpoint/2016/sectionzoom">
                <psez:sectionZm>
                  <psez:sectionZmObj sectionId="{0D93D999-0487-4036-8325-6854127DDECF}">
                    <psez:zmPr id="{21DEA303-0DC1-435E-8C22-27FA1B878218}" imageType="cover" transitionDur="100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63468" cy="110222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9" name="Section Zoom 58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F95CAFA3-EFDA-4F17-2FCF-EF5F4A328F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53400" y="4283795"/>
                <a:ext cx="3263468" cy="110222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92D833-9A3D-6515-6DFF-FE0C73839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Academic Operations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D446AA2-DF29-883C-E9C6-75B02181E3F6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3000"/>
          </a:blip>
          <a:stretch>
            <a:fillRect/>
          </a:stretch>
        </p:blipFill>
        <p:spPr>
          <a:xfrm>
            <a:off x="197223" y="6035054"/>
            <a:ext cx="1832384" cy="642592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95218F-F312-4893-D108-1EE4771B4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37896-A015-438D-8D63-2E5BA77754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600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Video 11">
            <a:extLst>
              <a:ext uri="{FF2B5EF4-FFF2-40B4-BE49-F238E27FC236}">
                <a16:creationId xmlns:a16="http://schemas.microsoft.com/office/drawing/2014/main" id="{8ADBAD9B-8486-72C7-88C7-E6433616D2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DB85C9-261F-4BD0-BCB5-A8D10D1B1BF2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70B307-DE74-4037-BAA6-5954EB14D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080" y="2539096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8800" dirty="0">
                <a:solidFill>
                  <a:srgbClr val="FFFFFF"/>
                </a:solidFill>
                <a:latin typeface="Amasis MT Pro Black" panose="020B0604020202020204" pitchFamily="18" charset="0"/>
              </a:rPr>
              <a:t>Microsoft Word Interface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8E089E-ACA1-4BB2-938C-AA1B1214B94A}"/>
              </a:ext>
            </a:extLst>
          </p:cNvPr>
          <p:cNvSpPr/>
          <p:nvPr/>
        </p:nvSpPr>
        <p:spPr>
          <a:xfrm>
            <a:off x="1780032" y="6140665"/>
            <a:ext cx="10405871" cy="20495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A13AA4-906E-91E6-1FDC-FF0020DF8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Academic Operations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6E3952-D136-5680-5FB6-D115189B3FA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3000"/>
          </a:blip>
          <a:stretch>
            <a:fillRect/>
          </a:stretch>
        </p:blipFill>
        <p:spPr>
          <a:xfrm>
            <a:off x="197223" y="6035054"/>
            <a:ext cx="1832384" cy="64259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2D3C4-E011-6A6D-340A-21D3D1FCB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37896-A015-438D-8D63-2E5BA7775478}" type="slidenum">
              <a:rPr lang="en-US" smtClean="0"/>
              <a:t>7</a:t>
            </a:fld>
            <a:endParaRPr lang="en-US"/>
          </a:p>
        </p:txBody>
      </p:sp>
      <p:pic>
        <p:nvPicPr>
          <p:cNvPr id="13" name="Picture 1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10C86D9B-4B18-67C9-C193-63A7D066CF4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0"/>
          </a:blip>
          <a:stretch>
            <a:fillRect/>
          </a:stretch>
        </p:blipFill>
        <p:spPr>
          <a:xfrm>
            <a:off x="-10206" y="19647"/>
            <a:ext cx="6253058" cy="4533467"/>
          </a:xfrm>
          <a:prstGeom prst="rect">
            <a:avLst/>
          </a:prstGeom>
        </p:spPr>
      </p:pic>
      <p:pic>
        <p:nvPicPr>
          <p:cNvPr id="14" name="Picture 1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F559A280-1110-5DC8-C155-B9A72B242CE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0"/>
          </a:blip>
          <a:stretch>
            <a:fillRect/>
          </a:stretch>
        </p:blipFill>
        <p:spPr>
          <a:xfrm>
            <a:off x="8683260" y="16605"/>
            <a:ext cx="3502643" cy="1860438"/>
          </a:xfrm>
          <a:prstGeom prst="rect">
            <a:avLst/>
          </a:prstGeom>
        </p:spPr>
      </p:pic>
      <p:pic>
        <p:nvPicPr>
          <p:cNvPr id="15" name="Picture 1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A7FDACB-391A-518E-8F4C-93F00CD66CE5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0"/>
          </a:blip>
          <a:stretch>
            <a:fillRect/>
          </a:stretch>
        </p:blipFill>
        <p:spPr>
          <a:xfrm>
            <a:off x="8690604" y="5370886"/>
            <a:ext cx="3502643" cy="148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27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3">
            <a:extLst>
              <a:ext uri="{FF2B5EF4-FFF2-40B4-BE49-F238E27FC236}">
                <a16:creationId xmlns:a16="http://schemas.microsoft.com/office/drawing/2014/main" id="{BFDC535F-AC0A-417D-96AB-6706BECAC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000"/>
          </a:xfrm>
          <a:prstGeom prst="rect">
            <a:avLst/>
          </a:prstGeom>
          <a:solidFill>
            <a:srgbClr val="4849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97AAAF8E-31DB-4148-8FCA-4D8233D69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953" y="484068"/>
            <a:ext cx="6898027" cy="588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905DA00C-B1EB-1CAF-31CE-844805CA1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37" y="1161985"/>
            <a:ext cx="6253058" cy="4533467"/>
          </a:xfrm>
          <a:prstGeom prst="rect">
            <a:avLst/>
          </a:prstGeom>
        </p:spPr>
      </p:pic>
      <p:sp>
        <p:nvSpPr>
          <p:cNvPr id="24" name="Rectangle 17">
            <a:extLst>
              <a:ext uri="{FF2B5EF4-FFF2-40B4-BE49-F238E27FC236}">
                <a16:creationId xmlns:a16="http://schemas.microsoft.com/office/drawing/2014/main" id="{AA274328-4774-4DF9-BA53-45256512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84069"/>
            <a:ext cx="4145975" cy="349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D658222E-F7FD-F66E-87CB-490C5850F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059" y="1303799"/>
            <a:ext cx="3502643" cy="1860438"/>
          </a:xfrm>
          <a:prstGeom prst="rect">
            <a:avLst/>
          </a:prstGeom>
        </p:spPr>
      </p:pic>
      <p:sp>
        <p:nvSpPr>
          <p:cNvPr id="25" name="Rectangle 19">
            <a:extLst>
              <a:ext uri="{FF2B5EF4-FFF2-40B4-BE49-F238E27FC236}">
                <a16:creationId xmlns:a16="http://schemas.microsoft.com/office/drawing/2014/main" id="{01C7B46D-2FEF-4FAA-915B-8B21A66BB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144834"/>
            <a:ext cx="4145975" cy="22115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83BA043B-4550-1741-D5F3-C59CF0E41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059" y="4506281"/>
            <a:ext cx="3502643" cy="148862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90E7CE-5278-FC76-9437-B10BF0F4F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Department of Academic Operations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20E54D-4935-901E-FE9B-499832EB4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BF37896-A015-438D-8D63-2E5BA7775478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A1C25F-8E8E-A5B4-2288-D510C086A6E0}"/>
              </a:ext>
            </a:extLst>
          </p:cNvPr>
          <p:cNvSpPr/>
          <p:nvPr/>
        </p:nvSpPr>
        <p:spPr>
          <a:xfrm>
            <a:off x="484632" y="5994904"/>
            <a:ext cx="6909348" cy="3784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MS Word 2010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D23E8E-BC68-E4FF-5E7B-BDD36EB06E24}"/>
              </a:ext>
            </a:extLst>
          </p:cNvPr>
          <p:cNvSpPr/>
          <p:nvPr/>
        </p:nvSpPr>
        <p:spPr>
          <a:xfrm>
            <a:off x="7561393" y="3710143"/>
            <a:ext cx="4145975" cy="2738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MS Word 2003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9DB895D-2374-3595-706F-D1390C20344E}"/>
              </a:ext>
            </a:extLst>
          </p:cNvPr>
          <p:cNvSpPr/>
          <p:nvPr/>
        </p:nvSpPr>
        <p:spPr>
          <a:xfrm>
            <a:off x="7561393" y="6136482"/>
            <a:ext cx="4145975" cy="2738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MS Word 2007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C7262EB-2A13-D131-E4E2-222FD678890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3000"/>
          </a:blip>
          <a:stretch>
            <a:fillRect/>
          </a:stretch>
        </p:blipFill>
        <p:spPr>
          <a:xfrm>
            <a:off x="197223" y="6035054"/>
            <a:ext cx="1832384" cy="6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19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4B60ACFB-93F5-4A4C-9999-5C3B462A61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3" b="5364"/>
          <a:stretch/>
        </p:blipFill>
        <p:spPr>
          <a:xfrm>
            <a:off x="472684" y="179807"/>
            <a:ext cx="11798300" cy="6532081"/>
          </a:xfrm>
          <a:prstGeom prst="rect">
            <a:avLst/>
          </a:prstGeom>
        </p:spPr>
      </p:pic>
      <p:pic>
        <p:nvPicPr>
          <p:cNvPr id="34" name="Picture 3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4E787247-268B-4C06-9E35-07ABA242FD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3" b="5364"/>
          <a:stretch/>
        </p:blipFill>
        <p:spPr>
          <a:xfrm>
            <a:off x="472684" y="179807"/>
            <a:ext cx="11798300" cy="6532081"/>
          </a:xfrm>
          <a:prstGeom prst="rect">
            <a:avLst/>
          </a:prstGeom>
        </p:spPr>
      </p:pic>
      <p:pic>
        <p:nvPicPr>
          <p:cNvPr id="35" name="Picture 3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2ED76EAF-ED16-4BCA-AB0E-3D51E7A97F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3" b="5364"/>
          <a:stretch/>
        </p:blipFill>
        <p:spPr>
          <a:xfrm>
            <a:off x="472684" y="179807"/>
            <a:ext cx="11798300" cy="6532081"/>
          </a:xfrm>
          <a:prstGeom prst="rect">
            <a:avLst/>
          </a:prstGeom>
        </p:spPr>
      </p:pic>
      <p:pic>
        <p:nvPicPr>
          <p:cNvPr id="36" name="Picture 3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D5E02DD2-BC3A-4354-96A9-112CBE14CF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3" b="5364"/>
          <a:stretch/>
        </p:blipFill>
        <p:spPr>
          <a:xfrm>
            <a:off x="472684" y="179807"/>
            <a:ext cx="11798300" cy="6532081"/>
          </a:xfrm>
          <a:prstGeom prst="rect">
            <a:avLst/>
          </a:prstGeom>
        </p:spPr>
      </p:pic>
      <p:pic>
        <p:nvPicPr>
          <p:cNvPr id="37" name="Picture 3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9EB93185-80A8-425D-BFC8-C3BB223190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3" b="5364"/>
          <a:stretch/>
        </p:blipFill>
        <p:spPr>
          <a:xfrm>
            <a:off x="472684" y="179807"/>
            <a:ext cx="11798300" cy="6532081"/>
          </a:xfrm>
          <a:prstGeom prst="rect">
            <a:avLst/>
          </a:prstGeom>
        </p:spPr>
      </p:pic>
      <p:pic>
        <p:nvPicPr>
          <p:cNvPr id="38" name="Picture 37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D2B3061-8803-4A68-AF9E-CD82BDCA6A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3" b="5364"/>
          <a:stretch/>
        </p:blipFill>
        <p:spPr>
          <a:xfrm>
            <a:off x="472684" y="179807"/>
            <a:ext cx="11798300" cy="6532081"/>
          </a:xfrm>
          <a:prstGeom prst="rect">
            <a:avLst/>
          </a:prstGeom>
        </p:spPr>
      </p:pic>
      <p:pic>
        <p:nvPicPr>
          <p:cNvPr id="39" name="Picture 38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A9C3624C-7607-4DA0-A000-06CCD695C6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17" t="91756" r="3" b="5364"/>
          <a:stretch/>
        </p:blipFill>
        <p:spPr>
          <a:xfrm>
            <a:off x="8981588" y="6513088"/>
            <a:ext cx="3289396" cy="1987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0DA26056-9338-4C11-A614-7D4770DAD2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18" t="24274" r="3" b="7999"/>
          <a:stretch/>
        </p:blipFill>
        <p:spPr>
          <a:xfrm>
            <a:off x="12111041" y="1838325"/>
            <a:ext cx="150808" cy="4674764"/>
          </a:xfrm>
          <a:prstGeom prst="rect">
            <a:avLst/>
          </a:prstGeom>
        </p:spPr>
      </p:pic>
      <p:pic>
        <p:nvPicPr>
          <p:cNvPr id="6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BAEFBA38-A48E-4844-BEAD-2E3384DE5A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" t="92000" r="59754" b="5364"/>
          <a:stretch/>
        </p:blipFill>
        <p:spPr>
          <a:xfrm>
            <a:off x="463551" y="6513089"/>
            <a:ext cx="4749005" cy="181952"/>
          </a:xfrm>
          <a:prstGeom prst="rect">
            <a:avLst/>
          </a:prstGeom>
        </p:spPr>
      </p:pic>
      <p:pic>
        <p:nvPicPr>
          <p:cNvPr id="7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10FF4D91-3AF4-4E01-A678-E48A7EC0CF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1" t="25209" r="19166" b="8660"/>
          <a:stretch/>
        </p:blipFill>
        <p:spPr>
          <a:xfrm>
            <a:off x="2792085" y="1902996"/>
            <a:ext cx="7209166" cy="4564480"/>
          </a:xfrm>
          <a:prstGeom prst="rect">
            <a:avLst/>
          </a:prstGeom>
        </p:spPr>
      </p:pic>
      <p:pic>
        <p:nvPicPr>
          <p:cNvPr id="9" name="Picture 8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49FBA13-E0DD-42A8-ACF8-5D3A31CB5F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3" r="6" b="95766"/>
          <a:stretch/>
        </p:blipFill>
        <p:spPr>
          <a:xfrm>
            <a:off x="3209925" y="179805"/>
            <a:ext cx="9051924" cy="275435"/>
          </a:xfrm>
          <a:prstGeom prst="rect">
            <a:avLst/>
          </a:prstGeom>
        </p:spPr>
      </p:pic>
      <p:pic>
        <p:nvPicPr>
          <p:cNvPr id="10" name="Picture 9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D1A7B45A-AB2B-4820-8C11-5CA306A65B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" t="4263" r="7" b="78810"/>
          <a:stretch/>
        </p:blipFill>
        <p:spPr>
          <a:xfrm>
            <a:off x="463550" y="457201"/>
            <a:ext cx="11798300" cy="1168400"/>
          </a:xfrm>
          <a:prstGeom prst="rect">
            <a:avLst/>
          </a:prstGeom>
        </p:spPr>
      </p:pic>
      <p:pic>
        <p:nvPicPr>
          <p:cNvPr id="11" name="Picture 10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6F1F318F-32F9-4674-8B88-15491CB80F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" r="82002" b="95737"/>
          <a:stretch/>
        </p:blipFill>
        <p:spPr>
          <a:xfrm>
            <a:off x="463551" y="179807"/>
            <a:ext cx="2124074" cy="27739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3BEE10-DD9A-4F06-8861-6BAC2C60737C}"/>
              </a:ext>
            </a:extLst>
          </p:cNvPr>
          <p:cNvSpPr/>
          <p:nvPr/>
        </p:nvSpPr>
        <p:spPr>
          <a:xfrm>
            <a:off x="266700" y="77238"/>
            <a:ext cx="2581275" cy="4656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A6CBB75-7650-4617-9D5C-D9CE45EC2599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847975" y="310082"/>
            <a:ext cx="1800225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1E2198C-C96D-4D4C-9FF5-85A3487DDE76}"/>
              </a:ext>
            </a:extLst>
          </p:cNvPr>
          <p:cNvSpPr/>
          <p:nvPr/>
        </p:nvSpPr>
        <p:spPr>
          <a:xfrm>
            <a:off x="4724399" y="77238"/>
            <a:ext cx="2384425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Quick Access Tool Bar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465D275-382F-4A0B-B29C-59391817E02C}"/>
              </a:ext>
            </a:extLst>
          </p:cNvPr>
          <p:cNvSpPr/>
          <p:nvPr/>
        </p:nvSpPr>
        <p:spPr>
          <a:xfrm>
            <a:off x="669925" y="2452917"/>
            <a:ext cx="1631950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Ribbon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1858CA-B56D-4221-B66A-C83DA6DD1842}"/>
              </a:ext>
            </a:extLst>
          </p:cNvPr>
          <p:cNvCxnSpPr>
            <a:cxnSpLocks/>
          </p:cNvCxnSpPr>
          <p:nvPr/>
        </p:nvCxnSpPr>
        <p:spPr>
          <a:xfrm>
            <a:off x="1482045" y="1589948"/>
            <a:ext cx="0" cy="862969"/>
          </a:xfrm>
          <a:prstGeom prst="straightConnector1">
            <a:avLst/>
          </a:prstGeom>
          <a:ln w="38100">
            <a:solidFill>
              <a:srgbClr val="7D7D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1D1683E-C3BB-4C9B-AC6F-ABC1AA9AB291}"/>
              </a:ext>
            </a:extLst>
          </p:cNvPr>
          <p:cNvSpPr/>
          <p:nvPr/>
        </p:nvSpPr>
        <p:spPr>
          <a:xfrm>
            <a:off x="458171" y="490895"/>
            <a:ext cx="11798299" cy="109905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606C232F-369F-4522-A649-66D0210A79C8}"/>
              </a:ext>
            </a:extLst>
          </p:cNvPr>
          <p:cNvSpPr/>
          <p:nvPr/>
        </p:nvSpPr>
        <p:spPr>
          <a:xfrm>
            <a:off x="3353707" y="1982303"/>
            <a:ext cx="1336675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Title Bar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8892853-EA59-4A7D-8364-96DF2C9194E6}"/>
              </a:ext>
            </a:extLst>
          </p:cNvPr>
          <p:cNvCxnSpPr>
            <a:cxnSpLocks/>
          </p:cNvCxnSpPr>
          <p:nvPr/>
        </p:nvCxnSpPr>
        <p:spPr>
          <a:xfrm>
            <a:off x="4022045" y="455241"/>
            <a:ext cx="0" cy="1498295"/>
          </a:xfrm>
          <a:prstGeom prst="straightConnector1">
            <a:avLst/>
          </a:prstGeom>
          <a:ln w="38100">
            <a:solidFill>
              <a:srgbClr val="7D7D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10AD161A-0CD0-4FB8-B0B9-DC228F4682C6}"/>
              </a:ext>
            </a:extLst>
          </p:cNvPr>
          <p:cNvSpPr/>
          <p:nvPr/>
        </p:nvSpPr>
        <p:spPr>
          <a:xfrm>
            <a:off x="2748543" y="85259"/>
            <a:ext cx="9654331" cy="44242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CDE688B-463C-49C7-9310-1AD256670ED4}"/>
              </a:ext>
            </a:extLst>
          </p:cNvPr>
          <p:cNvSpPr/>
          <p:nvPr/>
        </p:nvSpPr>
        <p:spPr>
          <a:xfrm>
            <a:off x="2847974" y="1982303"/>
            <a:ext cx="7085341" cy="45139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49B05CE-1C66-497C-9537-44DB4784B357}"/>
              </a:ext>
            </a:extLst>
          </p:cNvPr>
          <p:cNvSpPr/>
          <p:nvPr/>
        </p:nvSpPr>
        <p:spPr>
          <a:xfrm>
            <a:off x="5329885" y="4185236"/>
            <a:ext cx="2121518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Document Window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73C2EB4-D472-456A-B0DF-E9758DBBBB54}"/>
              </a:ext>
            </a:extLst>
          </p:cNvPr>
          <p:cNvSpPr/>
          <p:nvPr/>
        </p:nvSpPr>
        <p:spPr>
          <a:xfrm>
            <a:off x="3335336" y="2725386"/>
            <a:ext cx="686709" cy="4656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08F89EE-46D6-4B7E-97D4-22D589C4B24C}"/>
              </a:ext>
            </a:extLst>
          </p:cNvPr>
          <p:cNvCxnSpPr>
            <a:cxnSpLocks/>
            <a:stCxn id="51" idx="3"/>
            <a:endCxn id="53" idx="1"/>
          </p:cNvCxnSpPr>
          <p:nvPr/>
        </p:nvCxnSpPr>
        <p:spPr>
          <a:xfrm flipV="1">
            <a:off x="4022045" y="2958032"/>
            <a:ext cx="461962" cy="19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0D05D91-3EF4-4CE9-A809-9B70A776F46B}"/>
              </a:ext>
            </a:extLst>
          </p:cNvPr>
          <p:cNvSpPr/>
          <p:nvPr/>
        </p:nvSpPr>
        <p:spPr>
          <a:xfrm>
            <a:off x="4484007" y="2725188"/>
            <a:ext cx="1650093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Insertion Point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3261054-D0DB-48DE-AD92-591945855108}"/>
              </a:ext>
            </a:extLst>
          </p:cNvPr>
          <p:cNvCxnSpPr>
            <a:cxnSpLocks/>
          </p:cNvCxnSpPr>
          <p:nvPr/>
        </p:nvCxnSpPr>
        <p:spPr>
          <a:xfrm flipV="1">
            <a:off x="1514476" y="5487034"/>
            <a:ext cx="0" cy="862969"/>
          </a:xfrm>
          <a:prstGeom prst="straightConnector1">
            <a:avLst/>
          </a:prstGeom>
          <a:ln w="38100">
            <a:solidFill>
              <a:srgbClr val="7D7D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2AED08D7-CD08-4CDB-BD61-1CFBED24D303}"/>
              </a:ext>
            </a:extLst>
          </p:cNvPr>
          <p:cNvSpPr/>
          <p:nvPr/>
        </p:nvSpPr>
        <p:spPr>
          <a:xfrm>
            <a:off x="0" y="6355988"/>
            <a:ext cx="5829300" cy="4656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445341AD-A659-465F-B61F-364481F9B00B}"/>
              </a:ext>
            </a:extLst>
          </p:cNvPr>
          <p:cNvSpPr/>
          <p:nvPr/>
        </p:nvSpPr>
        <p:spPr>
          <a:xfrm>
            <a:off x="698501" y="4982496"/>
            <a:ext cx="1631950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Status Bar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EE04FBE-72F0-4F05-813F-026935E13D43}"/>
              </a:ext>
            </a:extLst>
          </p:cNvPr>
          <p:cNvCxnSpPr>
            <a:cxnSpLocks/>
          </p:cNvCxnSpPr>
          <p:nvPr/>
        </p:nvCxnSpPr>
        <p:spPr>
          <a:xfrm flipH="1" flipV="1">
            <a:off x="11479606" y="3569107"/>
            <a:ext cx="461962" cy="19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B4CB4212-3CF8-458A-8B90-04948F43ACC4}"/>
              </a:ext>
            </a:extLst>
          </p:cNvPr>
          <p:cNvSpPr/>
          <p:nvPr/>
        </p:nvSpPr>
        <p:spPr>
          <a:xfrm>
            <a:off x="9801568" y="3362846"/>
            <a:ext cx="1650093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Scroll Bar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F7C256B-F6FE-40DF-9C58-4DEC77B64411}"/>
              </a:ext>
            </a:extLst>
          </p:cNvPr>
          <p:cNvSpPr/>
          <p:nvPr/>
        </p:nvSpPr>
        <p:spPr>
          <a:xfrm rot="5400000">
            <a:off x="9578577" y="4007976"/>
            <a:ext cx="5234360" cy="4656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DFD0CEB-0CFA-45A7-83B1-29353F98A3EA}"/>
              </a:ext>
            </a:extLst>
          </p:cNvPr>
          <p:cNvSpPr/>
          <p:nvPr/>
        </p:nvSpPr>
        <p:spPr>
          <a:xfrm rot="5400000">
            <a:off x="-1869819" y="4198462"/>
            <a:ext cx="4892554" cy="2440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A6DE6BC-CD52-4085-8CC2-2B47B4D1864A}"/>
              </a:ext>
            </a:extLst>
          </p:cNvPr>
          <p:cNvSpPr/>
          <p:nvPr/>
        </p:nvSpPr>
        <p:spPr>
          <a:xfrm>
            <a:off x="2742944" y="1589945"/>
            <a:ext cx="7429756" cy="28428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45F70C35-FCDC-4FAF-8646-73B7C8164EDC}"/>
              </a:ext>
            </a:extLst>
          </p:cNvPr>
          <p:cNvCxnSpPr>
            <a:cxnSpLocks/>
            <a:endCxn id="7" idx="0"/>
          </p:cNvCxnSpPr>
          <p:nvPr/>
        </p:nvCxnSpPr>
        <p:spPr>
          <a:xfrm flipV="1">
            <a:off x="698501" y="1902996"/>
            <a:ext cx="5698167" cy="1925538"/>
          </a:xfrm>
          <a:prstGeom prst="bentConnector4">
            <a:avLst>
              <a:gd name="adj1" fmla="val 100078"/>
              <a:gd name="adj2" fmla="val 81796"/>
            </a:avLst>
          </a:prstGeom>
          <a:ln w="38100">
            <a:solidFill>
              <a:srgbClr val="7D7D7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0591D6C3-3714-4E11-8807-8CD8752127B4}"/>
              </a:ext>
            </a:extLst>
          </p:cNvPr>
          <p:cNvSpPr/>
          <p:nvPr/>
        </p:nvSpPr>
        <p:spPr>
          <a:xfrm>
            <a:off x="5546787" y="3579292"/>
            <a:ext cx="1650093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Ruler</a:t>
            </a:r>
          </a:p>
        </p:txBody>
      </p:sp>
      <p:pic>
        <p:nvPicPr>
          <p:cNvPr id="40" name="Picture 39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FB0C7E0F-D5D3-4521-AD25-4D3A8CB27D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" t="20847" r="98333" b="75971"/>
          <a:stretch/>
        </p:blipFill>
        <p:spPr>
          <a:xfrm>
            <a:off x="472684" y="1618714"/>
            <a:ext cx="197241" cy="219611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4291C316-CF7D-4D6B-8B40-CA772DB36FFD}"/>
              </a:ext>
            </a:extLst>
          </p:cNvPr>
          <p:cNvSpPr/>
          <p:nvPr/>
        </p:nvSpPr>
        <p:spPr>
          <a:xfrm>
            <a:off x="315068" y="1477921"/>
            <a:ext cx="515356" cy="4656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4D4D4BD-59AE-4FEA-9C53-6284E5E0DF84}"/>
              </a:ext>
            </a:extLst>
          </p:cNvPr>
          <p:cNvCxnSpPr>
            <a:cxnSpLocks/>
            <a:endCxn id="79" idx="1"/>
          </p:cNvCxnSpPr>
          <p:nvPr/>
        </p:nvCxnSpPr>
        <p:spPr>
          <a:xfrm flipV="1">
            <a:off x="843643" y="1720928"/>
            <a:ext cx="461962" cy="19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7C8866F3-8B43-400C-9CF3-0963C3393B6A}"/>
              </a:ext>
            </a:extLst>
          </p:cNvPr>
          <p:cNvSpPr/>
          <p:nvPr/>
        </p:nvSpPr>
        <p:spPr>
          <a:xfrm>
            <a:off x="1305605" y="1488084"/>
            <a:ext cx="1765251" cy="46568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 Stop Control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ECCF4DC-A459-4B9E-ABFA-2536941E8D28}"/>
              </a:ext>
            </a:extLst>
          </p:cNvPr>
          <p:cNvCxnSpPr>
            <a:cxnSpLocks/>
          </p:cNvCxnSpPr>
          <p:nvPr/>
        </p:nvCxnSpPr>
        <p:spPr>
          <a:xfrm flipV="1">
            <a:off x="11056043" y="5487034"/>
            <a:ext cx="0" cy="862969"/>
          </a:xfrm>
          <a:prstGeom prst="straightConnector1">
            <a:avLst/>
          </a:prstGeom>
          <a:ln w="38100">
            <a:solidFill>
              <a:srgbClr val="7D7D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F10D873B-B0B7-4CCB-A904-414E621DC14C}"/>
              </a:ext>
            </a:extLst>
          </p:cNvPr>
          <p:cNvSpPr/>
          <p:nvPr/>
        </p:nvSpPr>
        <p:spPr>
          <a:xfrm>
            <a:off x="8495497" y="6381505"/>
            <a:ext cx="3963203" cy="4656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54A1DBDA-ACB7-4EF6-BFB4-477461D7BCC1}"/>
              </a:ext>
            </a:extLst>
          </p:cNvPr>
          <p:cNvSpPr/>
          <p:nvPr/>
        </p:nvSpPr>
        <p:spPr>
          <a:xfrm>
            <a:off x="10070511" y="4663004"/>
            <a:ext cx="1994592" cy="797260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 Shortcut &amp;</a:t>
            </a:r>
          </a:p>
          <a:p>
            <a:pPr algn="ctr"/>
            <a:r>
              <a:rPr lang="en-US" dirty="0"/>
              <a:t>Zoom Control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617857-A4B8-3FF0-0A97-5C1C6CDF3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05300" y="6356350"/>
            <a:ext cx="4114800" cy="365125"/>
          </a:xfrm>
        </p:spPr>
        <p:txBody>
          <a:bodyPr/>
          <a:lstStyle/>
          <a:p>
            <a:r>
              <a:rPr lang="en-US"/>
              <a:t>Department of Academic Operations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30EB002E-D8F9-13DB-E03D-B12F4BC794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463923" y="6035054"/>
            <a:ext cx="1832384" cy="6425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46D061-3986-C00C-F267-60FCDEAE9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7300" y="6356350"/>
            <a:ext cx="2743200" cy="365125"/>
          </a:xfrm>
        </p:spPr>
        <p:txBody>
          <a:bodyPr/>
          <a:lstStyle/>
          <a:p>
            <a:fld id="{2BF37896-A015-438D-8D63-2E5BA7775478}" type="slidenum">
              <a:rPr lang="en-US" smtClean="0"/>
              <a:t>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C80EF7-DC54-4009-CC38-087F7FEFEDF7}"/>
              </a:ext>
            </a:extLst>
          </p:cNvPr>
          <p:cNvSpPr/>
          <p:nvPr/>
        </p:nvSpPr>
        <p:spPr>
          <a:xfrm>
            <a:off x="9007475" y="179805"/>
            <a:ext cx="1397000" cy="282322"/>
          </a:xfrm>
          <a:prstGeom prst="rect">
            <a:avLst/>
          </a:prstGeom>
          <a:solidFill>
            <a:srgbClr val="2A4F87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83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xit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750" fill="hold"/>
                                        <p:tgtEl>
                                          <p:spTgt spid="1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50"/>
                            </p:stCondLst>
                            <p:childTnLst>
                              <p:par>
                                <p:cTn id="4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" presetClass="exit" presetSubtype="1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xit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" presetClass="exit" presetSubtype="1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25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625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25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750"/>
                            </p:stCondLst>
                            <p:childTnLst>
                              <p:par>
                                <p:cTn id="7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3" presetClass="exit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3" presetClass="exit" presetSubtype="1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25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625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25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00"/>
                            </p:stCondLst>
                            <p:childTnLst>
                              <p:par>
                                <p:cTn id="9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5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3" presetClass="exit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9" dur="75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750"/>
                            </p:stCondLst>
                            <p:childTnLst>
                              <p:par>
                                <p:cTn id="1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3" presetClass="exit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3" presetClass="exit" presetSubtype="1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3" presetClass="exit" presetSubtype="1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7" dur="75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750"/>
                            </p:stCondLst>
                            <p:childTnLst>
                              <p:par>
                                <p:cTn id="17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250"/>
                            </p:stCondLst>
                            <p:childTnLst>
                              <p:par>
                                <p:cTn id="17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3" presetClass="exit" presetSubtype="1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7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750"/>
                            </p:stCondLst>
                            <p:childTnLst>
                              <p:par>
                                <p:cTn id="20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07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3" presetClass="exit" presetSubtype="1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3" presetClass="exit" presetSubtype="1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5" dur="750" fill="hold"/>
                                        <p:tgtEl>
                                          <p:spTgt spid="4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750"/>
                            </p:stCondLst>
                            <p:childTnLst>
                              <p:par>
                                <p:cTn id="2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1250"/>
                            </p:stCondLst>
                            <p:childTnLst>
                              <p:par>
                                <p:cTn id="2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3" presetClass="exit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4" dur="750" fill="hold"/>
                                        <p:tgtEl>
                                          <p:spTgt spid="3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7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750"/>
                            </p:stCondLst>
                            <p:childTnLst>
                              <p:par>
                                <p:cTn id="2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3" presetClass="exit" presetSubtype="1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3" presetClass="exit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3" presetClass="exit" presetSubtype="1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6" grpId="0" animBg="1"/>
      <p:bldP spid="16" grpId="1" animBg="1"/>
      <p:bldP spid="19" grpId="0" animBg="1"/>
      <p:bldP spid="19" grpId="1" animBg="1"/>
      <p:bldP spid="26" grpId="0" animBg="1"/>
      <p:bldP spid="26" grpId="1" animBg="1"/>
      <p:bldP spid="41" grpId="0" animBg="1"/>
      <p:bldP spid="41" grpId="1" animBg="1"/>
      <p:bldP spid="46" grpId="0" animBg="1"/>
      <p:bldP spid="46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3" grpId="0" animBg="1"/>
      <p:bldP spid="53" grpId="1" animBg="1"/>
      <p:bldP spid="57" grpId="0" animBg="1"/>
      <p:bldP spid="57" grpId="1" animBg="1"/>
      <p:bldP spid="58" grpId="0" animBg="1"/>
      <p:bldP spid="58" grpId="1" animBg="1"/>
      <p:bldP spid="60" grpId="0" animBg="1"/>
      <p:bldP spid="60" grpId="1" animBg="1"/>
      <p:bldP spid="61" grpId="0" animBg="1"/>
      <p:bldP spid="61" grpId="1" animBg="1"/>
      <p:bldP spid="63" grpId="0" animBg="1"/>
      <p:bldP spid="63" grpId="1" animBg="1"/>
      <p:bldP spid="64" grpId="0" animBg="1"/>
      <p:bldP spid="64" grpId="1" animBg="1"/>
      <p:bldP spid="76" grpId="0" animBg="1"/>
      <p:bldP spid="76" grpId="1" animBg="1"/>
      <p:bldP spid="77" grpId="0" animBg="1"/>
      <p:bldP spid="77" grpId="1" animBg="1"/>
      <p:bldP spid="79" grpId="0" animBg="1"/>
      <p:bldP spid="79" grpId="1" animBg="1"/>
      <p:bldP spid="83" grpId="0" animBg="1"/>
      <p:bldP spid="83" grpId="1" animBg="1"/>
      <p:bldP spid="84" grpId="0" animBg="1"/>
      <p:bldP spid="84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blank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4">
      <a:majorFont>
        <a:latin typeface="Tw Cen MT Condensed Extra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0000"/>
        </a:solidFill>
        <a:ln>
          <a:noFill/>
        </a:ln>
        <a:extLs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round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algn="l">
          <a:defRPr/>
        </a:defPPr>
      </a:lst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4641</TotalTime>
  <Words>1133</Words>
  <Application>Microsoft Office PowerPoint</Application>
  <PresentationFormat>Widescreen</PresentationFormat>
  <Paragraphs>397</Paragraphs>
  <Slides>55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9" baseType="lpstr">
      <vt:lpstr>Meiryo</vt:lpstr>
      <vt:lpstr>Amasis MT Pro Black</vt:lpstr>
      <vt:lpstr>Arial</vt:lpstr>
      <vt:lpstr>Arial Rounded MT Bold</vt:lpstr>
      <vt:lpstr>Bahnschrift</vt:lpstr>
      <vt:lpstr>Bahnschrift SemiBold</vt:lpstr>
      <vt:lpstr>Calibri</vt:lpstr>
      <vt:lpstr>Calibri Light</vt:lpstr>
      <vt:lpstr>Gill Sans MT</vt:lpstr>
      <vt:lpstr>Lato Medium</vt:lpstr>
      <vt:lpstr>Segoe UI Semibold</vt:lpstr>
      <vt:lpstr>Tw Cen MT Condensed Extra Bold</vt:lpstr>
      <vt:lpstr>Office Theme</vt:lpstr>
      <vt:lpstr>5_blank</vt:lpstr>
      <vt:lpstr>Essentials of Microsoft Word </vt:lpstr>
      <vt:lpstr>Prerequisites</vt:lpstr>
      <vt:lpstr>PowerPoint Presentation</vt:lpstr>
      <vt:lpstr>PowerPoint Presentation</vt:lpstr>
      <vt:lpstr>Modules of Training</vt:lpstr>
      <vt:lpstr>Components of the Session</vt:lpstr>
      <vt:lpstr>Microsoft Word Interface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“FILE” Tab</vt:lpstr>
      <vt:lpstr>The “FILE” Tab</vt:lpstr>
      <vt:lpstr>The “FILE” Tab</vt:lpstr>
      <vt:lpstr>The “FILE” Tab</vt:lpstr>
      <vt:lpstr>The “FILE” Tab</vt:lpstr>
      <vt:lpstr>The “FILE” Tab</vt:lpstr>
      <vt:lpstr>The “FILE” Tab</vt:lpstr>
      <vt:lpstr>The “FILE” Tab</vt:lpstr>
      <vt:lpstr>The “FILE” Tab</vt:lpstr>
      <vt:lpstr>The “FILE” Tab</vt:lpstr>
      <vt:lpstr>The “FILE” Tab</vt:lpstr>
      <vt:lpstr>Formatting a  Microsoft Word Document</vt:lpstr>
      <vt:lpstr>Keyboard Shortcut Keys</vt:lpstr>
      <vt:lpstr>Entering Text in Word Document</vt:lpstr>
      <vt:lpstr>Navigating in a Word Document</vt:lpstr>
      <vt:lpstr>Selecting Text in Word Document</vt:lpstr>
      <vt:lpstr>A Closer Look Towards the HOME TAB</vt:lpstr>
      <vt:lpstr>Formatting Text In Word Document</vt:lpstr>
      <vt:lpstr>Formatting a Paragraph In Word Document</vt:lpstr>
      <vt:lpstr>Formatting with Mini Toolbar</vt:lpstr>
      <vt:lpstr>Microsoft Word Styles</vt:lpstr>
      <vt:lpstr>Microsoft Word Styles</vt:lpstr>
      <vt:lpstr>Page Layout Techniques</vt:lpstr>
      <vt:lpstr>PowerPoint Presentation</vt:lpstr>
      <vt:lpstr>Word Document Margins</vt:lpstr>
      <vt:lpstr>PowerPoint Presentation</vt:lpstr>
      <vt:lpstr>PowerPoint Presentation</vt:lpstr>
      <vt:lpstr>PowerPoint Presentation</vt:lpstr>
      <vt:lpstr>PowerPoint Presentation</vt:lpstr>
      <vt:lpstr>Working with Page Break</vt:lpstr>
      <vt:lpstr>PowerPoint Presentation</vt:lpstr>
      <vt:lpstr>Somethings about Headers and Footers</vt:lpstr>
      <vt:lpstr>Working with Page Background</vt:lpstr>
      <vt:lpstr>Using Spell Checker and Autocorrect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video recording 1</dc:creator>
  <cp:lastModifiedBy>video recording 1</cp:lastModifiedBy>
  <cp:revision>21</cp:revision>
  <dcterms:created xsi:type="dcterms:W3CDTF">2022-05-04T06:31:05Z</dcterms:created>
  <dcterms:modified xsi:type="dcterms:W3CDTF">2022-06-08T08:52:37Z</dcterms:modified>
</cp:coreProperties>
</file>